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4" r:id="rId2"/>
    <p:sldId id="256" r:id="rId3"/>
    <p:sldId id="257" r:id="rId4"/>
    <p:sldId id="258" r:id="rId5"/>
    <p:sldId id="259" r:id="rId6"/>
    <p:sldId id="260" r:id="rId7"/>
    <p:sldId id="261" r:id="rId8"/>
    <p:sldId id="262" r:id="rId9"/>
    <p:sldId id="263" r:id="rId10"/>
    <p:sldId id="265" r:id="rId11"/>
    <p:sldId id="264" r:id="rId12"/>
    <p:sldId id="266" r:id="rId13"/>
    <p:sldId id="267" r:id="rId14"/>
    <p:sldId id="268" r:id="rId15"/>
    <p:sldId id="269" r:id="rId16"/>
    <p:sldId id="270" r:id="rId17"/>
    <p:sldId id="271" r:id="rId18"/>
    <p:sldId id="272" r:id="rId19"/>
    <p:sldId id="275" r:id="rId20"/>
    <p:sldId id="276" r:id="rId21"/>
    <p:sldId id="273"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73B316-B6D3-4C4F-B2B4-05DC1A1670A1}" v="200" dt="2025-05-09T09:33:29.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mita saha" userId="277e5191f4b499a2" providerId="LiveId" clId="{8873B316-B6D3-4C4F-B2B4-05DC1A1670A1}"/>
    <pc:docChg chg="undo custSel addSld delSld modSld sldOrd">
      <pc:chgData name="asmita saha" userId="277e5191f4b499a2" providerId="LiveId" clId="{8873B316-B6D3-4C4F-B2B4-05DC1A1670A1}" dt="2025-05-09T09:34:02.814" v="1942" actId="207"/>
      <pc:docMkLst>
        <pc:docMk/>
      </pc:docMkLst>
      <pc:sldChg chg="modSp mod">
        <pc:chgData name="asmita saha" userId="277e5191f4b499a2" providerId="LiveId" clId="{8873B316-B6D3-4C4F-B2B4-05DC1A1670A1}" dt="2025-05-09T07:39:18.516" v="1709" actId="20577"/>
        <pc:sldMkLst>
          <pc:docMk/>
          <pc:sldMk cId="3411480307" sldId="256"/>
        </pc:sldMkLst>
        <pc:spChg chg="mod">
          <ac:chgData name="asmita saha" userId="277e5191f4b499a2" providerId="LiveId" clId="{8873B316-B6D3-4C4F-B2B4-05DC1A1670A1}" dt="2025-05-09T07:39:18.516" v="1709" actId="20577"/>
          <ac:spMkLst>
            <pc:docMk/>
            <pc:sldMk cId="3411480307" sldId="256"/>
            <ac:spMk id="6" creationId="{95B3725B-1018-5AB5-D83B-35595D9AC607}"/>
          </ac:spMkLst>
        </pc:spChg>
      </pc:sldChg>
      <pc:sldChg chg="delSp modSp mod">
        <pc:chgData name="asmita saha" userId="277e5191f4b499a2" providerId="LiveId" clId="{8873B316-B6D3-4C4F-B2B4-05DC1A1670A1}" dt="2025-05-09T08:45:11.630" v="1719"/>
        <pc:sldMkLst>
          <pc:docMk/>
          <pc:sldMk cId="1290290325" sldId="260"/>
        </pc:sldMkLst>
        <pc:spChg chg="del mod">
          <ac:chgData name="asmita saha" userId="277e5191f4b499a2" providerId="LiveId" clId="{8873B316-B6D3-4C4F-B2B4-05DC1A1670A1}" dt="2025-05-09T08:45:11.630" v="1719"/>
          <ac:spMkLst>
            <pc:docMk/>
            <pc:sldMk cId="1290290325" sldId="260"/>
            <ac:spMk id="8" creationId="{3EE9184E-345A-7096-960C-688C0B953016}"/>
          </ac:spMkLst>
        </pc:spChg>
      </pc:sldChg>
      <pc:sldChg chg="addSp delSp modSp mod">
        <pc:chgData name="asmita saha" userId="277e5191f4b499a2" providerId="LiveId" clId="{8873B316-B6D3-4C4F-B2B4-05DC1A1670A1}" dt="2025-05-08T13:06:27.514" v="48" actId="1076"/>
        <pc:sldMkLst>
          <pc:docMk/>
          <pc:sldMk cId="1100316950" sldId="261"/>
        </pc:sldMkLst>
        <pc:spChg chg="mod">
          <ac:chgData name="asmita saha" userId="277e5191f4b499a2" providerId="LiveId" clId="{8873B316-B6D3-4C4F-B2B4-05DC1A1670A1}" dt="2025-05-08T13:06:27.514" v="48" actId="1076"/>
          <ac:spMkLst>
            <pc:docMk/>
            <pc:sldMk cId="1100316950" sldId="261"/>
            <ac:spMk id="6" creationId="{68FBBB75-7A6F-EA46-4672-3813DBA2DD84}"/>
          </ac:spMkLst>
        </pc:spChg>
        <pc:spChg chg="add mod">
          <ac:chgData name="asmita saha" userId="277e5191f4b499a2" providerId="LiveId" clId="{8873B316-B6D3-4C4F-B2B4-05DC1A1670A1}" dt="2025-05-08T12:42:08.334" v="20" actId="115"/>
          <ac:spMkLst>
            <pc:docMk/>
            <pc:sldMk cId="1100316950" sldId="261"/>
            <ac:spMk id="9" creationId="{89DE36E1-6CDF-EA5F-57A7-D1D36F435B93}"/>
          </ac:spMkLst>
        </pc:spChg>
        <pc:spChg chg="add mod">
          <ac:chgData name="asmita saha" userId="277e5191f4b499a2" providerId="LiveId" clId="{8873B316-B6D3-4C4F-B2B4-05DC1A1670A1}" dt="2025-05-08T13:03:10.916" v="29" actId="6549"/>
          <ac:spMkLst>
            <pc:docMk/>
            <pc:sldMk cId="1100316950" sldId="261"/>
            <ac:spMk id="10" creationId="{1CFB0256-844F-510C-304C-9CB4BBE42F0C}"/>
          </ac:spMkLst>
        </pc:spChg>
        <pc:spChg chg="add del">
          <ac:chgData name="asmita saha" userId="277e5191f4b499a2" providerId="LiveId" clId="{8873B316-B6D3-4C4F-B2B4-05DC1A1670A1}" dt="2025-05-08T13:03:19.372" v="31" actId="21"/>
          <ac:spMkLst>
            <pc:docMk/>
            <pc:sldMk cId="1100316950" sldId="261"/>
            <ac:spMk id="12" creationId="{A098DDE6-9F5C-417E-70DB-667A4FD73E82}"/>
          </ac:spMkLst>
        </pc:spChg>
        <pc:spChg chg="add">
          <ac:chgData name="asmita saha" userId="277e5191f4b499a2" providerId="LiveId" clId="{8873B316-B6D3-4C4F-B2B4-05DC1A1670A1}" dt="2025-05-08T13:03:27.495" v="32"/>
          <ac:spMkLst>
            <pc:docMk/>
            <pc:sldMk cId="1100316950" sldId="261"/>
            <ac:spMk id="13" creationId="{1BF7B0C2-71B4-838A-B331-9FEF8A675432}"/>
          </ac:spMkLst>
        </pc:spChg>
        <pc:spChg chg="add mod">
          <ac:chgData name="asmita saha" userId="277e5191f4b499a2" providerId="LiveId" clId="{8873B316-B6D3-4C4F-B2B4-05DC1A1670A1}" dt="2025-05-08T13:05:26.188" v="41" actId="255"/>
          <ac:spMkLst>
            <pc:docMk/>
            <pc:sldMk cId="1100316950" sldId="261"/>
            <ac:spMk id="16" creationId="{D4EE2F04-EB7B-0CF6-C0C5-937552D30D22}"/>
          </ac:spMkLst>
        </pc:spChg>
        <pc:spChg chg="add del">
          <ac:chgData name="asmita saha" userId="277e5191f4b499a2" providerId="LiveId" clId="{8873B316-B6D3-4C4F-B2B4-05DC1A1670A1}" dt="2025-05-08T13:05:35.414" v="43" actId="478"/>
          <ac:spMkLst>
            <pc:docMk/>
            <pc:sldMk cId="1100316950" sldId="261"/>
            <ac:spMk id="17" creationId="{E374058B-53AF-9D09-A7FC-7A9E53DCD82C}"/>
          </ac:spMkLst>
        </pc:spChg>
        <pc:spChg chg="add mod">
          <ac:chgData name="asmita saha" userId="277e5191f4b499a2" providerId="LiveId" clId="{8873B316-B6D3-4C4F-B2B4-05DC1A1670A1}" dt="2025-05-08T13:05:53.787" v="46" actId="207"/>
          <ac:spMkLst>
            <pc:docMk/>
            <pc:sldMk cId="1100316950" sldId="261"/>
            <ac:spMk id="18" creationId="{7EF63489-E92A-DF51-92BF-5C481B3F28AD}"/>
          </ac:spMkLst>
        </pc:spChg>
        <pc:grpChg chg="mod">
          <ac:chgData name="asmita saha" userId="277e5191f4b499a2" providerId="LiveId" clId="{8873B316-B6D3-4C4F-B2B4-05DC1A1670A1}" dt="2025-05-08T13:06:27.514" v="48" actId="1076"/>
          <ac:grpSpMkLst>
            <pc:docMk/>
            <pc:sldMk cId="1100316950" sldId="261"/>
            <ac:grpSpMk id="4" creationId="{8ED141C3-5B68-4085-6426-5721724B0475}"/>
          </ac:grpSpMkLst>
        </pc:grpChg>
        <pc:picChg chg="mod">
          <ac:chgData name="asmita saha" userId="277e5191f4b499a2" providerId="LiveId" clId="{8873B316-B6D3-4C4F-B2B4-05DC1A1670A1}" dt="2025-05-08T13:06:27.514" v="48" actId="1076"/>
          <ac:picMkLst>
            <pc:docMk/>
            <pc:sldMk cId="1100316950" sldId="261"/>
            <ac:picMk id="5" creationId="{EA440C16-51F4-886E-A11D-E2A572603871}"/>
          </ac:picMkLst>
        </pc:picChg>
        <pc:picChg chg="mod">
          <ac:chgData name="asmita saha" userId="277e5191f4b499a2" providerId="LiveId" clId="{8873B316-B6D3-4C4F-B2B4-05DC1A1670A1}" dt="2025-05-08T13:06:27.514" v="48" actId="1076"/>
          <ac:picMkLst>
            <pc:docMk/>
            <pc:sldMk cId="1100316950" sldId="261"/>
            <ac:picMk id="7" creationId="{FE8E7B28-DC9D-9E0D-B7B2-8A5A73ED8A56}"/>
          </ac:picMkLst>
        </pc:picChg>
        <pc:picChg chg="add del mod">
          <ac:chgData name="asmita saha" userId="277e5191f4b499a2" providerId="LiveId" clId="{8873B316-B6D3-4C4F-B2B4-05DC1A1670A1}" dt="2025-05-08T13:04:00.518" v="34" actId="478"/>
          <ac:picMkLst>
            <pc:docMk/>
            <pc:sldMk cId="1100316950" sldId="261"/>
            <ac:picMk id="15" creationId="{647B8909-B837-69AF-31B1-2D643D4E3150}"/>
          </ac:picMkLst>
        </pc:picChg>
        <pc:picChg chg="mod">
          <ac:chgData name="asmita saha" userId="277e5191f4b499a2" providerId="LiveId" clId="{8873B316-B6D3-4C4F-B2B4-05DC1A1670A1}" dt="2025-05-08T12:41:48.692" v="0" actId="1076"/>
          <ac:picMkLst>
            <pc:docMk/>
            <pc:sldMk cId="1100316950" sldId="261"/>
            <ac:picMk id="6146" creationId="{1E13A4FF-65DF-BE3C-7300-F5D75B74E9AA}"/>
          </ac:picMkLst>
        </pc:picChg>
      </pc:sldChg>
      <pc:sldChg chg="addSp delSp modSp new mod">
        <pc:chgData name="asmita saha" userId="277e5191f4b499a2" providerId="LiveId" clId="{8873B316-B6D3-4C4F-B2B4-05DC1A1670A1}" dt="2025-05-08T13:25:39.146" v="244" actId="207"/>
        <pc:sldMkLst>
          <pc:docMk/>
          <pc:sldMk cId="422015241" sldId="262"/>
        </pc:sldMkLst>
        <pc:spChg chg="mod">
          <ac:chgData name="asmita saha" userId="277e5191f4b499a2" providerId="LiveId" clId="{8873B316-B6D3-4C4F-B2B4-05DC1A1670A1}" dt="2025-05-08T13:06:30.917" v="49"/>
          <ac:spMkLst>
            <pc:docMk/>
            <pc:sldMk cId="422015241" sldId="262"/>
            <ac:spMk id="4" creationId="{3CD99F6A-9A01-DD9E-2C72-2DDB05328C78}"/>
          </ac:spMkLst>
        </pc:spChg>
        <pc:spChg chg="add mod">
          <ac:chgData name="asmita saha" userId="277e5191f4b499a2" providerId="LiveId" clId="{8873B316-B6D3-4C4F-B2B4-05DC1A1670A1}" dt="2025-05-08T13:20:17.107" v="60" actId="1076"/>
          <ac:spMkLst>
            <pc:docMk/>
            <pc:sldMk cId="422015241" sldId="262"/>
            <ac:spMk id="6" creationId="{3DF821B3-F4F7-24C3-0471-7A1BF4A18192}"/>
          </ac:spMkLst>
        </pc:spChg>
        <pc:spChg chg="add mod">
          <ac:chgData name="asmita saha" userId="277e5191f4b499a2" providerId="LiveId" clId="{8873B316-B6D3-4C4F-B2B4-05DC1A1670A1}" dt="2025-05-08T13:21:02.497" v="93" actId="1076"/>
          <ac:spMkLst>
            <pc:docMk/>
            <pc:sldMk cId="422015241" sldId="262"/>
            <ac:spMk id="9" creationId="{260FAA66-D4AF-9B84-5CCD-FC40C6BEDA96}"/>
          </ac:spMkLst>
        </pc:spChg>
        <pc:spChg chg="add del mod">
          <ac:chgData name="asmita saha" userId="277e5191f4b499a2" providerId="LiveId" clId="{8873B316-B6D3-4C4F-B2B4-05DC1A1670A1}" dt="2025-05-08T13:20:51.437" v="89"/>
          <ac:spMkLst>
            <pc:docMk/>
            <pc:sldMk cId="422015241" sldId="262"/>
            <ac:spMk id="10" creationId="{ECA9A976-2199-7404-6403-A8B63B0F55B2}"/>
          </ac:spMkLst>
        </pc:spChg>
        <pc:spChg chg="add mod">
          <ac:chgData name="asmita saha" userId="277e5191f4b499a2" providerId="LiveId" clId="{8873B316-B6D3-4C4F-B2B4-05DC1A1670A1}" dt="2025-05-08T13:20:55.641" v="91" actId="113"/>
          <ac:spMkLst>
            <pc:docMk/>
            <pc:sldMk cId="422015241" sldId="262"/>
            <ac:spMk id="11" creationId="{4DAFC644-9D8D-EC2F-A988-0447CC201EFC}"/>
          </ac:spMkLst>
        </pc:spChg>
        <pc:spChg chg="add mod">
          <ac:chgData name="asmita saha" userId="277e5191f4b499a2" providerId="LiveId" clId="{8873B316-B6D3-4C4F-B2B4-05DC1A1670A1}" dt="2025-05-08T13:23:57.901" v="239" actId="20577"/>
          <ac:spMkLst>
            <pc:docMk/>
            <pc:sldMk cId="422015241" sldId="262"/>
            <ac:spMk id="12" creationId="{25E93989-9599-0278-7D0B-4F82783ACDD3}"/>
          </ac:spMkLst>
        </pc:spChg>
        <pc:spChg chg="add del mod">
          <ac:chgData name="asmita saha" userId="277e5191f4b499a2" providerId="LiveId" clId="{8873B316-B6D3-4C4F-B2B4-05DC1A1670A1}" dt="2025-05-08T13:25:05.544" v="242"/>
          <ac:spMkLst>
            <pc:docMk/>
            <pc:sldMk cId="422015241" sldId="262"/>
            <ac:spMk id="13" creationId="{F2F2B2FE-0832-ECEF-ED22-418C8FE3A544}"/>
          </ac:spMkLst>
        </pc:spChg>
        <pc:spChg chg="add mod">
          <ac:chgData name="asmita saha" userId="277e5191f4b499a2" providerId="LiveId" clId="{8873B316-B6D3-4C4F-B2B4-05DC1A1670A1}" dt="2025-05-08T13:25:39.146" v="244" actId="207"/>
          <ac:spMkLst>
            <pc:docMk/>
            <pc:sldMk cId="422015241" sldId="262"/>
            <ac:spMk id="14" creationId="{2F441712-2CA3-1C5C-4DDC-09C59FACF9A5}"/>
          </ac:spMkLst>
        </pc:spChg>
        <pc:grpChg chg="add mod">
          <ac:chgData name="asmita saha" userId="277e5191f4b499a2" providerId="LiveId" clId="{8873B316-B6D3-4C4F-B2B4-05DC1A1670A1}" dt="2025-05-08T13:06:30.917" v="49"/>
          <ac:grpSpMkLst>
            <pc:docMk/>
            <pc:sldMk cId="422015241" sldId="262"/>
            <ac:grpSpMk id="2" creationId="{21B9F4DB-B741-9712-10AD-3AF15F6820CC}"/>
          </ac:grpSpMkLst>
        </pc:grpChg>
        <pc:picChg chg="mod">
          <ac:chgData name="asmita saha" userId="277e5191f4b499a2" providerId="LiveId" clId="{8873B316-B6D3-4C4F-B2B4-05DC1A1670A1}" dt="2025-05-08T13:06:30.917" v="49"/>
          <ac:picMkLst>
            <pc:docMk/>
            <pc:sldMk cId="422015241" sldId="262"/>
            <ac:picMk id="3" creationId="{3D835B99-A55F-70E7-A8B8-884AA014AD81}"/>
          </ac:picMkLst>
        </pc:picChg>
        <pc:picChg chg="mod">
          <ac:chgData name="asmita saha" userId="277e5191f4b499a2" providerId="LiveId" clId="{8873B316-B6D3-4C4F-B2B4-05DC1A1670A1}" dt="2025-05-08T13:06:30.917" v="49"/>
          <ac:picMkLst>
            <pc:docMk/>
            <pc:sldMk cId="422015241" sldId="262"/>
            <ac:picMk id="5" creationId="{A1EEC51A-E31C-E189-4708-DD982298B365}"/>
          </ac:picMkLst>
        </pc:picChg>
        <pc:picChg chg="add mod">
          <ac:chgData name="asmita saha" userId="277e5191f4b499a2" providerId="LiveId" clId="{8873B316-B6D3-4C4F-B2B4-05DC1A1670A1}" dt="2025-05-08T13:20:03.465" v="58" actId="14100"/>
          <ac:picMkLst>
            <pc:docMk/>
            <pc:sldMk cId="422015241" sldId="262"/>
            <ac:picMk id="7170" creationId="{37515DE2-C4FA-5AF0-8C24-C3C292C43717}"/>
          </ac:picMkLst>
        </pc:picChg>
        <pc:picChg chg="add mod">
          <ac:chgData name="asmita saha" userId="277e5191f4b499a2" providerId="LiveId" clId="{8873B316-B6D3-4C4F-B2B4-05DC1A1670A1}" dt="2025-05-08T13:20:58.980" v="92" actId="1076"/>
          <ac:picMkLst>
            <pc:docMk/>
            <pc:sldMk cId="422015241" sldId="262"/>
            <ac:picMk id="7172" creationId="{1AE68191-2545-AC93-D968-7F6764DD9CE7}"/>
          </ac:picMkLst>
        </pc:picChg>
        <pc:cxnChg chg="add">
          <ac:chgData name="asmita saha" userId="277e5191f4b499a2" providerId="LiveId" clId="{8873B316-B6D3-4C4F-B2B4-05DC1A1670A1}" dt="2025-05-08T13:20:12.959" v="59" actId="11529"/>
          <ac:cxnSpMkLst>
            <pc:docMk/>
            <pc:sldMk cId="422015241" sldId="262"/>
            <ac:cxnSpMk id="8" creationId="{52DC530B-A82B-FF38-BF88-4DD709B5EE40}"/>
          </ac:cxnSpMkLst>
        </pc:cxnChg>
      </pc:sldChg>
      <pc:sldChg chg="addSp modSp new mod">
        <pc:chgData name="asmita saha" userId="277e5191f4b499a2" providerId="LiveId" clId="{8873B316-B6D3-4C4F-B2B4-05DC1A1670A1}" dt="2025-05-08T15:33:27.470" v="281" actId="207"/>
        <pc:sldMkLst>
          <pc:docMk/>
          <pc:sldMk cId="2186900891" sldId="263"/>
        </pc:sldMkLst>
        <pc:spChg chg="add mod">
          <ac:chgData name="asmita saha" userId="277e5191f4b499a2" providerId="LiveId" clId="{8873B316-B6D3-4C4F-B2B4-05DC1A1670A1}" dt="2025-05-08T15:25:39.994" v="268" actId="164"/>
          <ac:spMkLst>
            <pc:docMk/>
            <pc:sldMk cId="2186900891" sldId="263"/>
            <ac:spMk id="2" creationId="{AA911666-BA1B-A0A0-DF17-4CC495F73D0F}"/>
          </ac:spMkLst>
        </pc:spChg>
        <pc:spChg chg="add mod">
          <ac:chgData name="asmita saha" userId="277e5191f4b499a2" providerId="LiveId" clId="{8873B316-B6D3-4C4F-B2B4-05DC1A1670A1}" dt="2025-05-08T15:33:13.888" v="279" actId="2085"/>
          <ac:spMkLst>
            <pc:docMk/>
            <pc:sldMk cId="2186900891" sldId="263"/>
            <ac:spMk id="6" creationId="{94312021-02A6-FB89-8608-26F6AA96EA13}"/>
          </ac:spMkLst>
        </pc:spChg>
        <pc:spChg chg="add mod">
          <ac:chgData name="asmita saha" userId="277e5191f4b499a2" providerId="LiveId" clId="{8873B316-B6D3-4C4F-B2B4-05DC1A1670A1}" dt="2025-05-08T15:33:27.470" v="281" actId="207"/>
          <ac:spMkLst>
            <pc:docMk/>
            <pc:sldMk cId="2186900891" sldId="263"/>
            <ac:spMk id="7" creationId="{F4BAC1C1-B585-A2A8-9F40-CE71A324238A}"/>
          </ac:spMkLst>
        </pc:spChg>
        <pc:grpChg chg="add mod">
          <ac:chgData name="asmita saha" userId="277e5191f4b499a2" providerId="LiveId" clId="{8873B316-B6D3-4C4F-B2B4-05DC1A1670A1}" dt="2025-05-08T15:25:39.994" v="268" actId="164"/>
          <ac:grpSpMkLst>
            <pc:docMk/>
            <pc:sldMk cId="2186900891" sldId="263"/>
            <ac:grpSpMk id="3" creationId="{52375BB7-CB26-60FF-C375-3CD0965E255F}"/>
          </ac:grpSpMkLst>
        </pc:grpChg>
        <pc:picChg chg="add mod">
          <ac:chgData name="asmita saha" userId="277e5191f4b499a2" providerId="LiveId" clId="{8873B316-B6D3-4C4F-B2B4-05DC1A1670A1}" dt="2025-05-08T15:32:43.135" v="275" actId="1076"/>
          <ac:picMkLst>
            <pc:docMk/>
            <pc:sldMk cId="2186900891" sldId="263"/>
            <ac:picMk id="5" creationId="{1D6F2F6D-7A82-B1D6-6871-C6B5241ADC47}"/>
          </ac:picMkLst>
        </pc:picChg>
        <pc:picChg chg="add mod">
          <ac:chgData name="asmita saha" userId="277e5191f4b499a2" providerId="LiveId" clId="{8873B316-B6D3-4C4F-B2B4-05DC1A1670A1}" dt="2025-05-08T15:25:39.994" v="268" actId="164"/>
          <ac:picMkLst>
            <pc:docMk/>
            <pc:sldMk cId="2186900891" sldId="263"/>
            <ac:picMk id="8194" creationId="{A84A7C98-0B81-B074-3A18-2506B3FDC7F7}"/>
          </ac:picMkLst>
        </pc:picChg>
      </pc:sldChg>
      <pc:sldChg chg="addSp delSp modSp new mod">
        <pc:chgData name="asmita saha" userId="277e5191f4b499a2" providerId="LiveId" clId="{8873B316-B6D3-4C4F-B2B4-05DC1A1670A1}" dt="2025-05-09T09:10:40.118" v="1740" actId="1076"/>
        <pc:sldMkLst>
          <pc:docMk/>
          <pc:sldMk cId="3420838727" sldId="264"/>
        </pc:sldMkLst>
        <pc:spChg chg="add mod">
          <ac:chgData name="asmita saha" userId="277e5191f4b499a2" providerId="LiveId" clId="{8873B316-B6D3-4C4F-B2B4-05DC1A1670A1}" dt="2025-05-09T09:09:56.807" v="1734" actId="1076"/>
          <ac:spMkLst>
            <pc:docMk/>
            <pc:sldMk cId="3420838727" sldId="264"/>
            <ac:spMk id="2" creationId="{13EF5419-756D-285B-AB3F-534EBA284891}"/>
          </ac:spMkLst>
        </pc:spChg>
        <pc:spChg chg="add del">
          <ac:chgData name="asmita saha" userId="277e5191f4b499a2" providerId="LiveId" clId="{8873B316-B6D3-4C4F-B2B4-05DC1A1670A1}" dt="2025-05-08T21:05:27.430" v="309" actId="11529"/>
          <ac:spMkLst>
            <pc:docMk/>
            <pc:sldMk cId="3420838727" sldId="264"/>
            <ac:spMk id="3" creationId="{37EA48A8-02A0-A7FE-9B4D-3447E7A98A21}"/>
          </ac:spMkLst>
        </pc:spChg>
        <pc:spChg chg="add mod">
          <ac:chgData name="asmita saha" userId="277e5191f4b499a2" providerId="LiveId" clId="{8873B316-B6D3-4C4F-B2B4-05DC1A1670A1}" dt="2025-05-09T09:10:40.118" v="1740" actId="1076"/>
          <ac:spMkLst>
            <pc:docMk/>
            <pc:sldMk cId="3420838727" sldId="264"/>
            <ac:spMk id="6" creationId="{77C3B131-F13F-777C-9731-BCD26C099912}"/>
          </ac:spMkLst>
        </pc:spChg>
        <pc:grpChg chg="add mod">
          <ac:chgData name="asmita saha" userId="277e5191f4b499a2" providerId="LiveId" clId="{8873B316-B6D3-4C4F-B2B4-05DC1A1670A1}" dt="2025-05-09T09:09:56.807" v="1734" actId="1076"/>
          <ac:grpSpMkLst>
            <pc:docMk/>
            <pc:sldMk cId="3420838727" sldId="264"/>
            <ac:grpSpMk id="4" creationId="{0C195221-E223-045C-CBB6-03794CD500AB}"/>
          </ac:grpSpMkLst>
        </pc:grpChg>
        <pc:picChg chg="add mod">
          <ac:chgData name="asmita saha" userId="277e5191f4b499a2" providerId="LiveId" clId="{8873B316-B6D3-4C4F-B2B4-05DC1A1670A1}" dt="2025-05-09T09:10:02.438" v="1736" actId="14100"/>
          <ac:picMkLst>
            <pc:docMk/>
            <pc:sldMk cId="3420838727" sldId="264"/>
            <ac:picMk id="5" creationId="{EE83AEFB-8681-90C8-1C79-31D681866158}"/>
          </ac:picMkLst>
        </pc:picChg>
        <pc:picChg chg="add mod">
          <ac:chgData name="asmita saha" userId="277e5191f4b499a2" providerId="LiveId" clId="{8873B316-B6D3-4C4F-B2B4-05DC1A1670A1}" dt="2025-05-09T09:09:56.807" v="1734" actId="1076"/>
          <ac:picMkLst>
            <pc:docMk/>
            <pc:sldMk cId="3420838727" sldId="264"/>
            <ac:picMk id="9218" creationId="{81B41454-BDEA-EFB8-1C30-A14A78292C3C}"/>
          </ac:picMkLst>
        </pc:picChg>
      </pc:sldChg>
      <pc:sldChg chg="addSp delSp modSp new mod">
        <pc:chgData name="asmita saha" userId="277e5191f4b499a2" providerId="LiveId" clId="{8873B316-B6D3-4C4F-B2B4-05DC1A1670A1}" dt="2025-05-08T21:58:20.611" v="532" actId="1076"/>
        <pc:sldMkLst>
          <pc:docMk/>
          <pc:sldMk cId="1850606709" sldId="265"/>
        </pc:sldMkLst>
        <pc:spChg chg="add mod">
          <ac:chgData name="asmita saha" userId="277e5191f4b499a2" providerId="LiveId" clId="{8873B316-B6D3-4C4F-B2B4-05DC1A1670A1}" dt="2025-05-08T21:49:07.862" v="342" actId="164"/>
          <ac:spMkLst>
            <pc:docMk/>
            <pc:sldMk cId="1850606709" sldId="265"/>
            <ac:spMk id="4" creationId="{5D6199B7-1827-0B34-46B0-44745C8DB74C}"/>
          </ac:spMkLst>
        </pc:spChg>
        <pc:spChg chg="add mod">
          <ac:chgData name="asmita saha" userId="277e5191f4b499a2" providerId="LiveId" clId="{8873B316-B6D3-4C4F-B2B4-05DC1A1670A1}" dt="2025-05-08T21:55:12.430" v="508" actId="113"/>
          <ac:spMkLst>
            <pc:docMk/>
            <pc:sldMk cId="1850606709" sldId="265"/>
            <ac:spMk id="8" creationId="{099949B0-2092-CD96-09D4-AEB08DDF9265}"/>
          </ac:spMkLst>
        </pc:spChg>
        <pc:spChg chg="add mod">
          <ac:chgData name="asmita saha" userId="277e5191f4b499a2" providerId="LiveId" clId="{8873B316-B6D3-4C4F-B2B4-05DC1A1670A1}" dt="2025-05-08T21:56:36.181" v="518" actId="1076"/>
          <ac:spMkLst>
            <pc:docMk/>
            <pc:sldMk cId="1850606709" sldId="265"/>
            <ac:spMk id="11" creationId="{C53E987D-18AA-28D5-D827-1602FA81051B}"/>
          </ac:spMkLst>
        </pc:spChg>
        <pc:spChg chg="add del">
          <ac:chgData name="asmita saha" userId="277e5191f4b499a2" providerId="LiveId" clId="{8873B316-B6D3-4C4F-B2B4-05DC1A1670A1}" dt="2025-05-08T21:56:52.959" v="522" actId="478"/>
          <ac:spMkLst>
            <pc:docMk/>
            <pc:sldMk cId="1850606709" sldId="265"/>
            <ac:spMk id="12" creationId="{50012746-2339-CCDE-252A-DA9232D2AC31}"/>
          </ac:spMkLst>
        </pc:spChg>
        <pc:spChg chg="add mod">
          <ac:chgData name="asmita saha" userId="277e5191f4b499a2" providerId="LiveId" clId="{8873B316-B6D3-4C4F-B2B4-05DC1A1670A1}" dt="2025-05-08T21:57:30.668" v="528" actId="14100"/>
          <ac:spMkLst>
            <pc:docMk/>
            <pc:sldMk cId="1850606709" sldId="265"/>
            <ac:spMk id="13" creationId="{6E02FA77-1355-38BD-7566-A78F16E6B938}"/>
          </ac:spMkLst>
        </pc:spChg>
        <pc:spChg chg="add mod">
          <ac:chgData name="asmita saha" userId="277e5191f4b499a2" providerId="LiveId" clId="{8873B316-B6D3-4C4F-B2B4-05DC1A1670A1}" dt="2025-05-08T21:57:46.862" v="530" actId="207"/>
          <ac:spMkLst>
            <pc:docMk/>
            <pc:sldMk cId="1850606709" sldId="265"/>
            <ac:spMk id="14" creationId="{D15B2383-6219-B64A-1F9D-763C6FE60A33}"/>
          </ac:spMkLst>
        </pc:spChg>
        <pc:grpChg chg="add mod">
          <ac:chgData name="asmita saha" userId="277e5191f4b499a2" providerId="LiveId" clId="{8873B316-B6D3-4C4F-B2B4-05DC1A1670A1}" dt="2025-05-08T21:49:07.862" v="342" actId="164"/>
          <ac:grpSpMkLst>
            <pc:docMk/>
            <pc:sldMk cId="1850606709" sldId="265"/>
            <ac:grpSpMk id="5" creationId="{1CE41D73-6D06-CF6C-9381-47135439F010}"/>
          </ac:grpSpMkLst>
        </pc:grpChg>
        <pc:picChg chg="add mod">
          <ac:chgData name="asmita saha" userId="277e5191f4b499a2" providerId="LiveId" clId="{8873B316-B6D3-4C4F-B2B4-05DC1A1670A1}" dt="2025-05-08T21:56:40.314" v="520" actId="1076"/>
          <ac:picMkLst>
            <pc:docMk/>
            <pc:sldMk cId="1850606709" sldId="265"/>
            <ac:picMk id="3" creationId="{82DFB74D-FB1F-8167-5A4D-BED1FC5AAEC6}"/>
          </ac:picMkLst>
        </pc:picChg>
        <pc:picChg chg="add mod modCrop">
          <ac:chgData name="asmita saha" userId="277e5191f4b499a2" providerId="LiveId" clId="{8873B316-B6D3-4C4F-B2B4-05DC1A1670A1}" dt="2025-05-08T21:56:27.316" v="516" actId="1076"/>
          <ac:picMkLst>
            <pc:docMk/>
            <pc:sldMk cId="1850606709" sldId="265"/>
            <ac:picMk id="7" creationId="{C8A28CC9-55A7-F267-0509-06AAEAA227EA}"/>
          </ac:picMkLst>
        </pc:picChg>
        <pc:picChg chg="add mod">
          <ac:chgData name="asmita saha" userId="277e5191f4b499a2" providerId="LiveId" clId="{8873B316-B6D3-4C4F-B2B4-05DC1A1670A1}" dt="2025-05-08T21:56:39.107" v="519" actId="1076"/>
          <ac:picMkLst>
            <pc:docMk/>
            <pc:sldMk cId="1850606709" sldId="265"/>
            <ac:picMk id="10" creationId="{CA421A68-6E49-26D2-A141-72932AB4A9F0}"/>
          </ac:picMkLst>
        </pc:picChg>
        <pc:picChg chg="add mod">
          <ac:chgData name="asmita saha" userId="277e5191f4b499a2" providerId="LiveId" clId="{8873B316-B6D3-4C4F-B2B4-05DC1A1670A1}" dt="2025-05-08T21:49:07.862" v="342" actId="164"/>
          <ac:picMkLst>
            <pc:docMk/>
            <pc:sldMk cId="1850606709" sldId="265"/>
            <ac:picMk id="10242" creationId="{4C15D643-3E66-D136-071F-3C11B7561B69}"/>
          </ac:picMkLst>
        </pc:picChg>
        <pc:picChg chg="add mod">
          <ac:chgData name="asmita saha" userId="277e5191f4b499a2" providerId="LiveId" clId="{8873B316-B6D3-4C4F-B2B4-05DC1A1670A1}" dt="2025-05-08T21:58:20.611" v="532" actId="1076"/>
          <ac:picMkLst>
            <pc:docMk/>
            <pc:sldMk cId="1850606709" sldId="265"/>
            <ac:picMk id="10244" creationId="{B8CE69DF-BD32-3DED-F847-8D145953BBF7}"/>
          </ac:picMkLst>
        </pc:picChg>
      </pc:sldChg>
      <pc:sldChg chg="addSp delSp modSp new mod">
        <pc:chgData name="asmita saha" userId="277e5191f4b499a2" providerId="LiveId" clId="{8873B316-B6D3-4C4F-B2B4-05DC1A1670A1}" dt="2025-05-08T23:03:31.077" v="598" actId="21"/>
        <pc:sldMkLst>
          <pc:docMk/>
          <pc:sldMk cId="3260019203" sldId="266"/>
        </pc:sldMkLst>
        <pc:spChg chg="add mod">
          <ac:chgData name="asmita saha" userId="277e5191f4b499a2" providerId="LiveId" clId="{8873B316-B6D3-4C4F-B2B4-05DC1A1670A1}" dt="2025-05-08T22:29:37.184" v="555" actId="164"/>
          <ac:spMkLst>
            <pc:docMk/>
            <pc:sldMk cId="3260019203" sldId="266"/>
            <ac:spMk id="3" creationId="{CE9467C0-7CB7-821B-BBCC-ADB0D78B3E15}"/>
          </ac:spMkLst>
        </pc:spChg>
        <pc:spChg chg="add mod">
          <ac:chgData name="asmita saha" userId="277e5191f4b499a2" providerId="LiveId" clId="{8873B316-B6D3-4C4F-B2B4-05DC1A1670A1}" dt="2025-05-08T22:29:33.195" v="554" actId="571"/>
          <ac:spMkLst>
            <pc:docMk/>
            <pc:sldMk cId="3260019203" sldId="266"/>
            <ac:spMk id="5" creationId="{D9147EAA-04E6-CA6A-B6C5-7E7A2288C011}"/>
          </ac:spMkLst>
        </pc:spChg>
        <pc:spChg chg="add del mod">
          <ac:chgData name="asmita saha" userId="277e5191f4b499a2" providerId="LiveId" clId="{8873B316-B6D3-4C4F-B2B4-05DC1A1670A1}" dt="2025-05-08T23:03:31.077" v="598" actId="21"/>
          <ac:spMkLst>
            <pc:docMk/>
            <pc:sldMk cId="3260019203" sldId="266"/>
            <ac:spMk id="14" creationId="{97461AD8-8963-5D05-795F-7D22F978CEB5}"/>
          </ac:spMkLst>
        </pc:spChg>
        <pc:spChg chg="add mod">
          <ac:chgData name="asmita saha" userId="277e5191f4b499a2" providerId="LiveId" clId="{8873B316-B6D3-4C4F-B2B4-05DC1A1670A1}" dt="2025-05-08T22:51:56.885" v="593" actId="1076"/>
          <ac:spMkLst>
            <pc:docMk/>
            <pc:sldMk cId="3260019203" sldId="266"/>
            <ac:spMk id="15" creationId="{C1B6DA4E-E414-44CB-3667-C6B184122E01}"/>
          </ac:spMkLst>
        </pc:spChg>
        <pc:grpChg chg="add mod">
          <ac:chgData name="asmita saha" userId="277e5191f4b499a2" providerId="LiveId" clId="{8873B316-B6D3-4C4F-B2B4-05DC1A1670A1}" dt="2025-05-08T22:29:32.621" v="553" actId="164"/>
          <ac:grpSpMkLst>
            <pc:docMk/>
            <pc:sldMk cId="3260019203" sldId="266"/>
            <ac:grpSpMk id="6" creationId="{23C6388E-7A5D-E39F-85BB-5113F7B40631}"/>
          </ac:grpSpMkLst>
        </pc:grpChg>
        <pc:grpChg chg="add mod">
          <ac:chgData name="asmita saha" userId="277e5191f4b499a2" providerId="LiveId" clId="{8873B316-B6D3-4C4F-B2B4-05DC1A1670A1}" dt="2025-05-08T22:29:37.184" v="555" actId="164"/>
          <ac:grpSpMkLst>
            <pc:docMk/>
            <pc:sldMk cId="3260019203" sldId="266"/>
            <ac:grpSpMk id="7" creationId="{1E8D1DE1-C37B-5B1C-6069-7DF592EB8B1E}"/>
          </ac:grpSpMkLst>
        </pc:grpChg>
        <pc:picChg chg="add mod">
          <ac:chgData name="asmita saha" userId="277e5191f4b499a2" providerId="LiveId" clId="{8873B316-B6D3-4C4F-B2B4-05DC1A1670A1}" dt="2025-05-08T22:29:33.195" v="554" actId="571"/>
          <ac:picMkLst>
            <pc:docMk/>
            <pc:sldMk cId="3260019203" sldId="266"/>
            <ac:picMk id="4" creationId="{2DA2A1B2-E297-D458-2905-36ECC7BBD9D8}"/>
          </ac:picMkLst>
        </pc:picChg>
        <pc:picChg chg="add mod modCrop">
          <ac:chgData name="asmita saha" userId="277e5191f4b499a2" providerId="LiveId" clId="{8873B316-B6D3-4C4F-B2B4-05DC1A1670A1}" dt="2025-05-08T22:51:51.621" v="591" actId="1076"/>
          <ac:picMkLst>
            <pc:docMk/>
            <pc:sldMk cId="3260019203" sldId="266"/>
            <ac:picMk id="9" creationId="{90130AEF-3376-59B7-7F5A-0C311A57CBAC}"/>
          </ac:picMkLst>
        </pc:picChg>
        <pc:picChg chg="add del mod modCrop">
          <ac:chgData name="asmita saha" userId="277e5191f4b499a2" providerId="LiveId" clId="{8873B316-B6D3-4C4F-B2B4-05DC1A1670A1}" dt="2025-05-08T22:33:20.458" v="572" actId="478"/>
          <ac:picMkLst>
            <pc:docMk/>
            <pc:sldMk cId="3260019203" sldId="266"/>
            <ac:picMk id="11" creationId="{433452E0-00C5-C535-F778-5F197BF6FCDB}"/>
          </ac:picMkLst>
        </pc:picChg>
        <pc:picChg chg="add mod modCrop">
          <ac:chgData name="asmita saha" userId="277e5191f4b499a2" providerId="LiveId" clId="{8873B316-B6D3-4C4F-B2B4-05DC1A1670A1}" dt="2025-05-08T22:51:54.293" v="592" actId="1076"/>
          <ac:picMkLst>
            <pc:docMk/>
            <pc:sldMk cId="3260019203" sldId="266"/>
            <ac:picMk id="13" creationId="{4AAB8508-1EED-FAA9-3CCC-033B03FF36BA}"/>
          </ac:picMkLst>
        </pc:picChg>
        <pc:picChg chg="add mod">
          <ac:chgData name="asmita saha" userId="277e5191f4b499a2" providerId="LiveId" clId="{8873B316-B6D3-4C4F-B2B4-05DC1A1670A1}" dt="2025-05-08T22:29:37.184" v="555" actId="164"/>
          <ac:picMkLst>
            <pc:docMk/>
            <pc:sldMk cId="3260019203" sldId="266"/>
            <ac:picMk id="11266" creationId="{473AA7DA-E963-10B3-243A-24875764792E}"/>
          </ac:picMkLst>
        </pc:picChg>
      </pc:sldChg>
      <pc:sldChg chg="addSp modSp new mod">
        <pc:chgData name="asmita saha" userId="277e5191f4b499a2" providerId="LiveId" clId="{8873B316-B6D3-4C4F-B2B4-05DC1A1670A1}" dt="2025-05-08T23:04:24.786" v="613" actId="1076"/>
        <pc:sldMkLst>
          <pc:docMk/>
          <pc:sldMk cId="3015717493" sldId="267"/>
        </pc:sldMkLst>
        <pc:spChg chg="mod">
          <ac:chgData name="asmita saha" userId="277e5191f4b499a2" providerId="LiveId" clId="{8873B316-B6D3-4C4F-B2B4-05DC1A1670A1}" dt="2025-05-08T22:35:53.315" v="574"/>
          <ac:spMkLst>
            <pc:docMk/>
            <pc:sldMk cId="3015717493" sldId="267"/>
            <ac:spMk id="5" creationId="{8ED82576-3D11-5F69-8AA7-267BF9C340F3}"/>
          </ac:spMkLst>
        </pc:spChg>
        <pc:spChg chg="add mod">
          <ac:chgData name="asmita saha" userId="277e5191f4b499a2" providerId="LiveId" clId="{8873B316-B6D3-4C4F-B2B4-05DC1A1670A1}" dt="2025-05-08T23:04:17.537" v="611" actId="1076"/>
          <ac:spMkLst>
            <pc:docMk/>
            <pc:sldMk cId="3015717493" sldId="267"/>
            <ac:spMk id="8" creationId="{BCDE0B17-8D85-486E-1ABD-4194A9737757}"/>
          </ac:spMkLst>
        </pc:spChg>
        <pc:spChg chg="add mod">
          <ac:chgData name="asmita saha" userId="277e5191f4b499a2" providerId="LiveId" clId="{8873B316-B6D3-4C4F-B2B4-05DC1A1670A1}" dt="2025-05-08T23:04:24.786" v="613" actId="1076"/>
          <ac:spMkLst>
            <pc:docMk/>
            <pc:sldMk cId="3015717493" sldId="267"/>
            <ac:spMk id="9" creationId="{1242D023-DFB8-B425-5B9A-B3D5D18AF63E}"/>
          </ac:spMkLst>
        </pc:spChg>
        <pc:grpChg chg="add mod">
          <ac:chgData name="asmita saha" userId="277e5191f4b499a2" providerId="LiveId" clId="{8873B316-B6D3-4C4F-B2B4-05DC1A1670A1}" dt="2025-05-08T22:35:53.315" v="574"/>
          <ac:grpSpMkLst>
            <pc:docMk/>
            <pc:sldMk cId="3015717493" sldId="267"/>
            <ac:grpSpMk id="3" creationId="{0E567532-FBE9-D36C-361A-1E102A0F03BA}"/>
          </ac:grpSpMkLst>
        </pc:grpChg>
        <pc:picChg chg="add mod">
          <ac:chgData name="asmita saha" userId="277e5191f4b499a2" providerId="LiveId" clId="{8873B316-B6D3-4C4F-B2B4-05DC1A1670A1}" dt="2025-05-08T23:04:13.790" v="610" actId="1076"/>
          <ac:picMkLst>
            <pc:docMk/>
            <pc:sldMk cId="3015717493" sldId="267"/>
            <ac:picMk id="2" creationId="{DD411CF7-7346-3571-0A25-7B102B68504F}"/>
          </ac:picMkLst>
        </pc:picChg>
        <pc:picChg chg="mod">
          <ac:chgData name="asmita saha" userId="277e5191f4b499a2" providerId="LiveId" clId="{8873B316-B6D3-4C4F-B2B4-05DC1A1670A1}" dt="2025-05-08T22:35:53.315" v="574"/>
          <ac:picMkLst>
            <pc:docMk/>
            <pc:sldMk cId="3015717493" sldId="267"/>
            <ac:picMk id="4" creationId="{C885ADBF-4CC0-FEF5-715A-F76325883E6C}"/>
          </ac:picMkLst>
        </pc:picChg>
        <pc:picChg chg="add mod">
          <ac:chgData name="asmita saha" userId="277e5191f4b499a2" providerId="LiveId" clId="{8873B316-B6D3-4C4F-B2B4-05DC1A1670A1}" dt="2025-05-08T23:04:20.107" v="612" actId="1076"/>
          <ac:picMkLst>
            <pc:docMk/>
            <pc:sldMk cId="3015717493" sldId="267"/>
            <ac:picMk id="7" creationId="{34B9DF14-FE64-12E3-B684-E9082A50BC61}"/>
          </ac:picMkLst>
        </pc:picChg>
      </pc:sldChg>
      <pc:sldChg chg="addSp delSp modSp new mod">
        <pc:chgData name="asmita saha" userId="277e5191f4b499a2" providerId="LiveId" clId="{8873B316-B6D3-4C4F-B2B4-05DC1A1670A1}" dt="2025-05-09T07:50:22.222" v="1714" actId="14100"/>
        <pc:sldMkLst>
          <pc:docMk/>
          <pc:sldMk cId="2011819616" sldId="268"/>
        </pc:sldMkLst>
        <pc:spChg chg="add mod">
          <ac:chgData name="asmita saha" userId="277e5191f4b499a2" providerId="LiveId" clId="{8873B316-B6D3-4C4F-B2B4-05DC1A1670A1}" dt="2025-05-09T06:04:19.564" v="677" actId="164"/>
          <ac:spMkLst>
            <pc:docMk/>
            <pc:sldMk cId="2011819616" sldId="268"/>
            <ac:spMk id="5" creationId="{1B70301E-C028-6EC7-4FCE-7360A2CC3E12}"/>
          </ac:spMkLst>
        </pc:spChg>
        <pc:spChg chg="add mod">
          <ac:chgData name="asmita saha" userId="277e5191f4b499a2" providerId="LiveId" clId="{8873B316-B6D3-4C4F-B2B4-05DC1A1670A1}" dt="2025-05-09T06:04:07.890" v="675" actId="20577"/>
          <ac:spMkLst>
            <pc:docMk/>
            <pc:sldMk cId="2011819616" sldId="268"/>
            <ac:spMk id="7" creationId="{773B901F-BCCB-D8E5-F0D2-CFB7FBE87A4B}"/>
          </ac:spMkLst>
        </pc:spChg>
        <pc:grpChg chg="add mod">
          <ac:chgData name="asmita saha" userId="277e5191f4b499a2" providerId="LiveId" clId="{8873B316-B6D3-4C4F-B2B4-05DC1A1670A1}" dt="2025-05-09T06:04:19.564" v="677" actId="164"/>
          <ac:grpSpMkLst>
            <pc:docMk/>
            <pc:sldMk cId="2011819616" sldId="268"/>
            <ac:grpSpMk id="8" creationId="{83D913BF-C01F-669B-5A9E-AB57B0532DFC}"/>
          </ac:grpSpMkLst>
        </pc:grpChg>
        <pc:picChg chg="add del mod">
          <ac:chgData name="asmita saha" userId="277e5191f4b499a2" providerId="LiveId" clId="{8873B316-B6D3-4C4F-B2B4-05DC1A1670A1}" dt="2025-05-09T07:50:11.323" v="1710" actId="478"/>
          <ac:picMkLst>
            <pc:docMk/>
            <pc:sldMk cId="2011819616" sldId="268"/>
            <ac:picMk id="3" creationId="{1B059987-3F22-18E5-C440-87977D9CC744}"/>
          </ac:picMkLst>
        </pc:picChg>
        <pc:picChg chg="add mod">
          <ac:chgData name="asmita saha" userId="277e5191f4b499a2" providerId="LiveId" clId="{8873B316-B6D3-4C4F-B2B4-05DC1A1670A1}" dt="2025-05-09T07:50:22.222" v="1714" actId="14100"/>
          <ac:picMkLst>
            <pc:docMk/>
            <pc:sldMk cId="2011819616" sldId="268"/>
            <ac:picMk id="10" creationId="{5A832EAF-CC6C-660D-A440-01CF98AC264E}"/>
          </ac:picMkLst>
        </pc:picChg>
        <pc:picChg chg="add mod">
          <ac:chgData name="asmita saha" userId="277e5191f4b499a2" providerId="LiveId" clId="{8873B316-B6D3-4C4F-B2B4-05DC1A1670A1}" dt="2025-05-09T06:04:19.564" v="677" actId="164"/>
          <ac:picMkLst>
            <pc:docMk/>
            <pc:sldMk cId="2011819616" sldId="268"/>
            <ac:picMk id="1026" creationId="{2077C336-E6E4-C350-97CB-0D566A191DE6}"/>
          </ac:picMkLst>
        </pc:picChg>
      </pc:sldChg>
      <pc:sldChg chg="addSp delSp modSp new mod">
        <pc:chgData name="asmita saha" userId="277e5191f4b499a2" providerId="LiveId" clId="{8873B316-B6D3-4C4F-B2B4-05DC1A1670A1}" dt="2025-05-09T06:30:18.988" v="761" actId="20577"/>
        <pc:sldMkLst>
          <pc:docMk/>
          <pc:sldMk cId="2267829855" sldId="269"/>
        </pc:sldMkLst>
        <pc:spChg chg="add del">
          <ac:chgData name="asmita saha" userId="277e5191f4b499a2" providerId="LiveId" clId="{8873B316-B6D3-4C4F-B2B4-05DC1A1670A1}" dt="2025-05-09T06:04:23.916" v="679" actId="22"/>
          <ac:spMkLst>
            <pc:docMk/>
            <pc:sldMk cId="2267829855" sldId="269"/>
            <ac:spMk id="3" creationId="{1D67E05F-48B8-4BF4-B595-951EA408CC3C}"/>
          </ac:spMkLst>
        </pc:spChg>
        <pc:spChg chg="mod">
          <ac:chgData name="asmita saha" userId="277e5191f4b499a2" providerId="LiveId" clId="{8873B316-B6D3-4C4F-B2B4-05DC1A1670A1}" dt="2025-05-09T06:04:29.561" v="680"/>
          <ac:spMkLst>
            <pc:docMk/>
            <pc:sldMk cId="2267829855" sldId="269"/>
            <ac:spMk id="6" creationId="{770268AA-6C9C-80B0-6160-3FFF290A7CC7}"/>
          </ac:spMkLst>
        </pc:spChg>
        <pc:spChg chg="add mod">
          <ac:chgData name="asmita saha" userId="277e5191f4b499a2" providerId="LiveId" clId="{8873B316-B6D3-4C4F-B2B4-05DC1A1670A1}" dt="2025-05-09T06:29:13.373" v="721" actId="20577"/>
          <ac:spMkLst>
            <pc:docMk/>
            <pc:sldMk cId="2267829855" sldId="269"/>
            <ac:spMk id="12" creationId="{2ACBBFBF-68DD-964A-E988-861AB0296C56}"/>
          </ac:spMkLst>
        </pc:spChg>
        <pc:spChg chg="add mod">
          <ac:chgData name="asmita saha" userId="277e5191f4b499a2" providerId="LiveId" clId="{8873B316-B6D3-4C4F-B2B4-05DC1A1670A1}" dt="2025-05-09T06:30:18.988" v="761" actId="20577"/>
          <ac:spMkLst>
            <pc:docMk/>
            <pc:sldMk cId="2267829855" sldId="269"/>
            <ac:spMk id="15" creationId="{E3168C3E-7E1F-3219-91C0-513B3821105A}"/>
          </ac:spMkLst>
        </pc:spChg>
        <pc:grpChg chg="add mod">
          <ac:chgData name="asmita saha" userId="277e5191f4b499a2" providerId="LiveId" clId="{8873B316-B6D3-4C4F-B2B4-05DC1A1670A1}" dt="2025-05-09T06:04:29.561" v="680"/>
          <ac:grpSpMkLst>
            <pc:docMk/>
            <pc:sldMk cId="2267829855" sldId="269"/>
            <ac:grpSpMk id="4" creationId="{BDD10293-5FD9-646B-479D-2537D1B23C0C}"/>
          </ac:grpSpMkLst>
        </pc:grpChg>
        <pc:picChg chg="mod">
          <ac:chgData name="asmita saha" userId="277e5191f4b499a2" providerId="LiveId" clId="{8873B316-B6D3-4C4F-B2B4-05DC1A1670A1}" dt="2025-05-09T06:04:29.561" v="680"/>
          <ac:picMkLst>
            <pc:docMk/>
            <pc:sldMk cId="2267829855" sldId="269"/>
            <ac:picMk id="5" creationId="{9B2B36BB-5E06-AE0F-95E4-58D0F0C7FADA}"/>
          </ac:picMkLst>
        </pc:picChg>
        <pc:picChg chg="add mod">
          <ac:chgData name="asmita saha" userId="277e5191f4b499a2" providerId="LiveId" clId="{8873B316-B6D3-4C4F-B2B4-05DC1A1670A1}" dt="2025-05-09T06:27:57.926" v="682" actId="1076"/>
          <ac:picMkLst>
            <pc:docMk/>
            <pc:sldMk cId="2267829855" sldId="269"/>
            <ac:picMk id="8" creationId="{7E4B7132-7FA8-87C6-80DC-155AEB6CF518}"/>
          </ac:picMkLst>
        </pc:picChg>
        <pc:picChg chg="add mod">
          <ac:chgData name="asmita saha" userId="277e5191f4b499a2" providerId="LiveId" clId="{8873B316-B6D3-4C4F-B2B4-05DC1A1670A1}" dt="2025-05-09T06:28:35.187" v="686" actId="1076"/>
          <ac:picMkLst>
            <pc:docMk/>
            <pc:sldMk cId="2267829855" sldId="269"/>
            <ac:picMk id="10" creationId="{EB1937CA-A70A-2B0D-9953-8869D572D109}"/>
          </ac:picMkLst>
        </pc:picChg>
        <pc:cxnChg chg="add mod">
          <ac:chgData name="asmita saha" userId="277e5191f4b499a2" providerId="LiveId" clId="{8873B316-B6D3-4C4F-B2B4-05DC1A1670A1}" dt="2025-05-09T06:29:37.185" v="724" actId="1076"/>
          <ac:cxnSpMkLst>
            <pc:docMk/>
            <pc:sldMk cId="2267829855" sldId="269"/>
            <ac:cxnSpMk id="14" creationId="{93D03CF6-418D-7EDF-82E9-A8290BFA0BC1}"/>
          </ac:cxnSpMkLst>
        </pc:cxnChg>
      </pc:sldChg>
      <pc:sldChg chg="addSp modSp new mod">
        <pc:chgData name="asmita saha" userId="277e5191f4b499a2" providerId="LiveId" clId="{8873B316-B6D3-4C4F-B2B4-05DC1A1670A1}" dt="2025-05-09T07:05:13.958" v="1456" actId="1076"/>
        <pc:sldMkLst>
          <pc:docMk/>
          <pc:sldMk cId="1838997312" sldId="270"/>
        </pc:sldMkLst>
        <pc:spChg chg="add mod">
          <ac:chgData name="asmita saha" userId="277e5191f4b499a2" providerId="LiveId" clId="{8873B316-B6D3-4C4F-B2B4-05DC1A1670A1}" dt="2025-05-09T06:34:14.482" v="765" actId="1076"/>
          <ac:spMkLst>
            <pc:docMk/>
            <pc:sldMk cId="1838997312" sldId="270"/>
            <ac:spMk id="4" creationId="{B8D9361C-7507-493A-421B-02BAB89FF424}"/>
          </ac:spMkLst>
        </pc:spChg>
        <pc:spChg chg="add mod">
          <ac:chgData name="asmita saha" userId="277e5191f4b499a2" providerId="LiveId" clId="{8873B316-B6D3-4C4F-B2B4-05DC1A1670A1}" dt="2025-05-09T07:05:13.958" v="1456" actId="1076"/>
          <ac:spMkLst>
            <pc:docMk/>
            <pc:sldMk cId="1838997312" sldId="270"/>
            <ac:spMk id="5" creationId="{BC7A50AD-E818-DBC2-E113-90BB5D6CE237}"/>
          </ac:spMkLst>
        </pc:spChg>
        <pc:spChg chg="add mod">
          <ac:chgData name="asmita saha" userId="277e5191f4b499a2" providerId="LiveId" clId="{8873B316-B6D3-4C4F-B2B4-05DC1A1670A1}" dt="2025-05-09T07:05:08.305" v="1455" actId="1076"/>
          <ac:spMkLst>
            <pc:docMk/>
            <pc:sldMk cId="1838997312" sldId="270"/>
            <ac:spMk id="6" creationId="{E91D8EFE-4D81-4338-9208-E06EB428A514}"/>
          </ac:spMkLst>
        </pc:spChg>
        <pc:picChg chg="add mod">
          <ac:chgData name="asmita saha" userId="277e5191f4b499a2" providerId="LiveId" clId="{8873B316-B6D3-4C4F-B2B4-05DC1A1670A1}" dt="2025-05-09T06:34:00.084" v="763"/>
          <ac:picMkLst>
            <pc:docMk/>
            <pc:sldMk cId="1838997312" sldId="270"/>
            <ac:picMk id="2" creationId="{A034F859-06D3-7421-FF39-C7145C768966}"/>
          </ac:picMkLst>
        </pc:picChg>
        <pc:picChg chg="add mod">
          <ac:chgData name="asmita saha" userId="277e5191f4b499a2" providerId="LiveId" clId="{8873B316-B6D3-4C4F-B2B4-05DC1A1670A1}" dt="2025-05-09T06:36:23.566" v="781" actId="14100"/>
          <ac:picMkLst>
            <pc:docMk/>
            <pc:sldMk cId="1838997312" sldId="270"/>
            <ac:picMk id="2050" creationId="{EF0AB1E2-205B-E596-89F5-3F4BFF94B8B9}"/>
          </ac:picMkLst>
        </pc:picChg>
        <pc:picChg chg="add mod">
          <ac:chgData name="asmita saha" userId="277e5191f4b499a2" providerId="LiveId" clId="{8873B316-B6D3-4C4F-B2B4-05DC1A1670A1}" dt="2025-05-09T06:36:30.547" v="783" actId="14100"/>
          <ac:picMkLst>
            <pc:docMk/>
            <pc:sldMk cId="1838997312" sldId="270"/>
            <ac:picMk id="2052" creationId="{1B0E8EB4-B706-EEE8-6545-E63585C082DE}"/>
          </ac:picMkLst>
        </pc:picChg>
        <pc:picChg chg="add mod">
          <ac:chgData name="asmita saha" userId="277e5191f4b499a2" providerId="LiveId" clId="{8873B316-B6D3-4C4F-B2B4-05DC1A1670A1}" dt="2025-05-09T06:36:16.100" v="779" actId="14100"/>
          <ac:picMkLst>
            <pc:docMk/>
            <pc:sldMk cId="1838997312" sldId="270"/>
            <ac:picMk id="2054" creationId="{F5051CEB-0A58-9CC8-C9E5-C48D69B42C49}"/>
          </ac:picMkLst>
        </pc:picChg>
      </pc:sldChg>
      <pc:sldChg chg="addSp modSp new mod">
        <pc:chgData name="asmita saha" userId="277e5191f4b499a2" providerId="LiveId" clId="{8873B316-B6D3-4C4F-B2B4-05DC1A1670A1}" dt="2025-05-09T07:09:00.084" v="1515" actId="115"/>
        <pc:sldMkLst>
          <pc:docMk/>
          <pc:sldMk cId="1205951953" sldId="271"/>
        </pc:sldMkLst>
        <pc:spChg chg="add mod">
          <ac:chgData name="asmita saha" userId="277e5191f4b499a2" providerId="LiveId" clId="{8873B316-B6D3-4C4F-B2B4-05DC1A1670A1}" dt="2025-05-09T07:06:30.916" v="1460"/>
          <ac:spMkLst>
            <pc:docMk/>
            <pc:sldMk cId="1205951953" sldId="271"/>
            <ac:spMk id="4" creationId="{B8071E36-80B7-1E54-9955-B7B2292B015C}"/>
          </ac:spMkLst>
        </pc:spChg>
        <pc:spChg chg="add mod">
          <ac:chgData name="asmita saha" userId="277e5191f4b499a2" providerId="LiveId" clId="{8873B316-B6D3-4C4F-B2B4-05DC1A1670A1}" dt="2025-05-09T07:09:00.084" v="1515" actId="115"/>
          <ac:spMkLst>
            <pc:docMk/>
            <pc:sldMk cId="1205951953" sldId="271"/>
            <ac:spMk id="5" creationId="{D9A81F2E-03CF-CA4B-DF4A-C8FB6015AA05}"/>
          </ac:spMkLst>
        </pc:spChg>
        <pc:spChg chg="add mod">
          <ac:chgData name="asmita saha" userId="277e5191f4b499a2" providerId="LiveId" clId="{8873B316-B6D3-4C4F-B2B4-05DC1A1670A1}" dt="2025-05-09T07:06:54.193" v="1490"/>
          <ac:spMkLst>
            <pc:docMk/>
            <pc:sldMk cId="1205951953" sldId="271"/>
            <ac:spMk id="6" creationId="{8738E4B7-BD18-DEDB-FAE1-D0999BB6330F}"/>
          </ac:spMkLst>
        </pc:spChg>
        <pc:picChg chg="add mod">
          <ac:chgData name="asmita saha" userId="277e5191f4b499a2" providerId="LiveId" clId="{8873B316-B6D3-4C4F-B2B4-05DC1A1670A1}" dt="2025-05-09T07:06:19.643" v="1458"/>
          <ac:picMkLst>
            <pc:docMk/>
            <pc:sldMk cId="1205951953" sldId="271"/>
            <ac:picMk id="2" creationId="{0B3A275E-C966-605A-E8AD-1513CD6BDAC4}"/>
          </ac:picMkLst>
        </pc:picChg>
        <pc:picChg chg="add mod">
          <ac:chgData name="asmita saha" userId="277e5191f4b499a2" providerId="LiveId" clId="{8873B316-B6D3-4C4F-B2B4-05DC1A1670A1}" dt="2025-05-09T07:06:24.259" v="1459"/>
          <ac:picMkLst>
            <pc:docMk/>
            <pc:sldMk cId="1205951953" sldId="271"/>
            <ac:picMk id="3" creationId="{BBE0B8E0-C288-A126-3CDE-DBFF380B8107}"/>
          </ac:picMkLst>
        </pc:picChg>
        <pc:picChg chg="add mod">
          <ac:chgData name="asmita saha" userId="277e5191f4b499a2" providerId="LiveId" clId="{8873B316-B6D3-4C4F-B2B4-05DC1A1670A1}" dt="2025-05-09T07:08:24.552" v="1502" actId="1076"/>
          <ac:picMkLst>
            <pc:docMk/>
            <pc:sldMk cId="1205951953" sldId="271"/>
            <ac:picMk id="4098" creationId="{C978ABC2-32A8-7684-C315-B8E4F89CF942}"/>
          </ac:picMkLst>
        </pc:picChg>
        <pc:picChg chg="add mod">
          <ac:chgData name="asmita saha" userId="277e5191f4b499a2" providerId="LiveId" clId="{8873B316-B6D3-4C4F-B2B4-05DC1A1670A1}" dt="2025-05-09T07:08:27.445" v="1504" actId="1076"/>
          <ac:picMkLst>
            <pc:docMk/>
            <pc:sldMk cId="1205951953" sldId="271"/>
            <ac:picMk id="4100" creationId="{C7D1315B-5BE1-0D47-5E72-91C75364E279}"/>
          </ac:picMkLst>
        </pc:picChg>
        <pc:picChg chg="add mod">
          <ac:chgData name="asmita saha" userId="277e5191f4b499a2" providerId="LiveId" clId="{8873B316-B6D3-4C4F-B2B4-05DC1A1670A1}" dt="2025-05-09T07:08:45.513" v="1511" actId="1076"/>
          <ac:picMkLst>
            <pc:docMk/>
            <pc:sldMk cId="1205951953" sldId="271"/>
            <ac:picMk id="4102" creationId="{5B254AC9-DCD0-BD42-A740-68327F0B44F2}"/>
          </ac:picMkLst>
        </pc:picChg>
      </pc:sldChg>
      <pc:sldChg chg="addSp delSp modSp new mod">
        <pc:chgData name="asmita saha" userId="277e5191f4b499a2" providerId="LiveId" clId="{8873B316-B6D3-4C4F-B2B4-05DC1A1670A1}" dt="2025-05-09T07:36:27.360" v="1707" actId="1076"/>
        <pc:sldMkLst>
          <pc:docMk/>
          <pc:sldMk cId="1385918404" sldId="272"/>
        </pc:sldMkLst>
        <pc:spChg chg="add del">
          <ac:chgData name="asmita saha" userId="277e5191f4b499a2" providerId="LiveId" clId="{8873B316-B6D3-4C4F-B2B4-05DC1A1670A1}" dt="2025-05-09T07:20:49.541" v="1535" actId="22"/>
          <ac:spMkLst>
            <pc:docMk/>
            <pc:sldMk cId="1385918404" sldId="272"/>
            <ac:spMk id="5" creationId="{63D8C60E-0964-5421-F215-A208A7B64F07}"/>
          </ac:spMkLst>
        </pc:spChg>
        <pc:spChg chg="add mod">
          <ac:chgData name="asmita saha" userId="277e5191f4b499a2" providerId="LiveId" clId="{8873B316-B6D3-4C4F-B2B4-05DC1A1670A1}" dt="2025-05-09T07:32:23.933" v="1565" actId="1076"/>
          <ac:spMkLst>
            <pc:docMk/>
            <pc:sldMk cId="1385918404" sldId="272"/>
            <ac:spMk id="6" creationId="{3ECD305C-A0F4-0D83-7C20-A49545D53651}"/>
          </ac:spMkLst>
        </pc:spChg>
        <pc:spChg chg="add mod">
          <ac:chgData name="asmita saha" userId="277e5191f4b499a2" providerId="LiveId" clId="{8873B316-B6D3-4C4F-B2B4-05DC1A1670A1}" dt="2025-05-09T07:32:07.933" v="1561" actId="1076"/>
          <ac:spMkLst>
            <pc:docMk/>
            <pc:sldMk cId="1385918404" sldId="272"/>
            <ac:spMk id="8" creationId="{1AF73E97-633D-9911-F251-490C7FDDEC8D}"/>
          </ac:spMkLst>
        </pc:spChg>
        <pc:spChg chg="add">
          <ac:chgData name="asmita saha" userId="277e5191f4b499a2" providerId="LiveId" clId="{8873B316-B6D3-4C4F-B2B4-05DC1A1670A1}" dt="2025-05-09T07:32:22.075" v="1564" actId="11529"/>
          <ac:spMkLst>
            <pc:docMk/>
            <pc:sldMk cId="1385918404" sldId="272"/>
            <ac:spMk id="10" creationId="{2CF99323-22E4-860D-094B-C09C3CC5E940}"/>
          </ac:spMkLst>
        </pc:spChg>
        <pc:spChg chg="add mod">
          <ac:chgData name="asmita saha" userId="277e5191f4b499a2" providerId="LiveId" clId="{8873B316-B6D3-4C4F-B2B4-05DC1A1670A1}" dt="2025-05-09T07:36:27.360" v="1707" actId="1076"/>
          <ac:spMkLst>
            <pc:docMk/>
            <pc:sldMk cId="1385918404" sldId="272"/>
            <ac:spMk id="11" creationId="{5A37A5B4-43CD-0686-81B4-49F516964127}"/>
          </ac:spMkLst>
        </pc:spChg>
        <pc:spChg chg="add mod">
          <ac:chgData name="asmita saha" userId="277e5191f4b499a2" providerId="LiveId" clId="{8873B316-B6D3-4C4F-B2B4-05DC1A1670A1}" dt="2025-05-09T07:35:50.391" v="1703" actId="20577"/>
          <ac:spMkLst>
            <pc:docMk/>
            <pc:sldMk cId="1385918404" sldId="272"/>
            <ac:spMk id="13" creationId="{AFD969CE-3E5A-6443-F2F4-D1F2996FE37B}"/>
          </ac:spMkLst>
        </pc:spChg>
        <pc:spChg chg="add">
          <ac:chgData name="asmita saha" userId="277e5191f4b499a2" providerId="LiveId" clId="{8873B316-B6D3-4C4F-B2B4-05DC1A1670A1}" dt="2025-05-09T07:33:27.745" v="1574"/>
          <ac:spMkLst>
            <pc:docMk/>
            <pc:sldMk cId="1385918404" sldId="272"/>
            <ac:spMk id="14" creationId="{6673C3A9-FFB9-2890-A846-049452EF11ED}"/>
          </ac:spMkLst>
        </pc:spChg>
        <pc:spChg chg="add">
          <ac:chgData name="asmita saha" userId="277e5191f4b499a2" providerId="LiveId" clId="{8873B316-B6D3-4C4F-B2B4-05DC1A1670A1}" dt="2025-05-09T07:33:33.294" v="1575"/>
          <ac:spMkLst>
            <pc:docMk/>
            <pc:sldMk cId="1385918404" sldId="272"/>
            <ac:spMk id="15" creationId="{E632BB9F-AAAF-0D7C-5CD1-E076E5E9D618}"/>
          </ac:spMkLst>
        </pc:spChg>
        <pc:spChg chg="add">
          <ac:chgData name="asmita saha" userId="277e5191f4b499a2" providerId="LiveId" clId="{8873B316-B6D3-4C4F-B2B4-05DC1A1670A1}" dt="2025-05-09T07:33:52.189" v="1580"/>
          <ac:spMkLst>
            <pc:docMk/>
            <pc:sldMk cId="1385918404" sldId="272"/>
            <ac:spMk id="16" creationId="{6614E3C0-389B-53F5-7069-DB62C43B83A0}"/>
          </ac:spMkLst>
        </pc:spChg>
        <pc:spChg chg="add">
          <ac:chgData name="asmita saha" userId="277e5191f4b499a2" providerId="LiveId" clId="{8873B316-B6D3-4C4F-B2B4-05DC1A1670A1}" dt="2025-05-09T07:34:43.051" v="1597"/>
          <ac:spMkLst>
            <pc:docMk/>
            <pc:sldMk cId="1385918404" sldId="272"/>
            <ac:spMk id="17" creationId="{90365930-9948-4770-4C83-56253F52DEE6}"/>
          </ac:spMkLst>
        </pc:spChg>
        <pc:spChg chg="add mod">
          <ac:chgData name="asmita saha" userId="277e5191f4b499a2" providerId="LiveId" clId="{8873B316-B6D3-4C4F-B2B4-05DC1A1670A1}" dt="2025-05-09T07:36:18.836" v="1705" actId="207"/>
          <ac:spMkLst>
            <pc:docMk/>
            <pc:sldMk cId="1385918404" sldId="272"/>
            <ac:spMk id="18" creationId="{1C28FE35-9A92-82FC-DFDD-23923617524B}"/>
          </ac:spMkLst>
        </pc:spChg>
        <pc:grpChg chg="add mod">
          <ac:chgData name="asmita saha" userId="277e5191f4b499a2" providerId="LiveId" clId="{8873B316-B6D3-4C4F-B2B4-05DC1A1670A1}" dt="2025-05-09T07:32:28.097" v="1566" actId="1076"/>
          <ac:grpSpMkLst>
            <pc:docMk/>
            <pc:sldMk cId="1385918404" sldId="272"/>
            <ac:grpSpMk id="9" creationId="{8C4B7D16-B88B-6E84-B16E-EF3301F6401B}"/>
          </ac:grpSpMkLst>
        </pc:grpChg>
        <pc:picChg chg="add mod">
          <ac:chgData name="asmita saha" userId="277e5191f4b499a2" providerId="LiveId" clId="{8873B316-B6D3-4C4F-B2B4-05DC1A1670A1}" dt="2025-05-09T07:36:24.134" v="1706" actId="1076"/>
          <ac:picMkLst>
            <pc:docMk/>
            <pc:sldMk cId="1385918404" sldId="272"/>
            <ac:picMk id="3" creationId="{84938B32-37D5-C46C-3E98-A602EF279117}"/>
          </ac:picMkLst>
        </pc:picChg>
        <pc:picChg chg="add mod">
          <ac:chgData name="asmita saha" userId="277e5191f4b499a2" providerId="LiveId" clId="{8873B316-B6D3-4C4F-B2B4-05DC1A1670A1}" dt="2025-05-09T07:26:02.391" v="1554"/>
          <ac:picMkLst>
            <pc:docMk/>
            <pc:sldMk cId="1385918404" sldId="272"/>
            <ac:picMk id="7" creationId="{A226A19D-FCF9-2533-1B1B-AEAE52694BA5}"/>
          </ac:picMkLst>
        </pc:picChg>
        <pc:picChg chg="add mod">
          <ac:chgData name="asmita saha" userId="277e5191f4b499a2" providerId="LiveId" clId="{8873B316-B6D3-4C4F-B2B4-05DC1A1670A1}" dt="2025-05-09T07:32:28.097" v="1566" actId="1076"/>
          <ac:picMkLst>
            <pc:docMk/>
            <pc:sldMk cId="1385918404" sldId="272"/>
            <ac:picMk id="5122" creationId="{127AB853-0CA1-D298-6A81-AA41DB236FEF}"/>
          </ac:picMkLst>
        </pc:picChg>
        <pc:picChg chg="add mod">
          <ac:chgData name="asmita saha" userId="277e5191f4b499a2" providerId="LiveId" clId="{8873B316-B6D3-4C4F-B2B4-05DC1A1670A1}" dt="2025-05-09T07:32:28.097" v="1566" actId="1076"/>
          <ac:picMkLst>
            <pc:docMk/>
            <pc:sldMk cId="1385918404" sldId="272"/>
            <ac:picMk id="5124" creationId="{1CDF2E50-84B7-F120-90AC-8D1455D19865}"/>
          </ac:picMkLst>
        </pc:picChg>
        <pc:picChg chg="add mod">
          <ac:chgData name="asmita saha" userId="277e5191f4b499a2" providerId="LiveId" clId="{8873B316-B6D3-4C4F-B2B4-05DC1A1670A1}" dt="2025-05-09T07:32:28.097" v="1566" actId="1076"/>
          <ac:picMkLst>
            <pc:docMk/>
            <pc:sldMk cId="1385918404" sldId="272"/>
            <ac:picMk id="5126" creationId="{D8DD7AD9-0785-50DD-322F-D91AAF0215CD}"/>
          </ac:picMkLst>
        </pc:picChg>
        <pc:picChg chg="add mod">
          <ac:chgData name="asmita saha" userId="277e5191f4b499a2" providerId="LiveId" clId="{8873B316-B6D3-4C4F-B2B4-05DC1A1670A1}" dt="2025-05-09T07:32:28.097" v="1566" actId="1076"/>
          <ac:picMkLst>
            <pc:docMk/>
            <pc:sldMk cId="1385918404" sldId="272"/>
            <ac:picMk id="5128" creationId="{4DC52201-5542-0E53-6EAB-DCDE433C7B16}"/>
          </ac:picMkLst>
        </pc:picChg>
        <pc:picChg chg="add mod">
          <ac:chgData name="asmita saha" userId="277e5191f4b499a2" providerId="LiveId" clId="{8873B316-B6D3-4C4F-B2B4-05DC1A1670A1}" dt="2025-05-09T07:32:28.097" v="1566" actId="1076"/>
          <ac:picMkLst>
            <pc:docMk/>
            <pc:sldMk cId="1385918404" sldId="272"/>
            <ac:picMk id="5130" creationId="{5319A077-A40A-BD3A-9D70-C0ACAB233317}"/>
          </ac:picMkLst>
        </pc:picChg>
        <pc:picChg chg="add mod">
          <ac:chgData name="asmita saha" userId="277e5191f4b499a2" providerId="LiveId" clId="{8873B316-B6D3-4C4F-B2B4-05DC1A1670A1}" dt="2025-05-09T07:32:28.097" v="1566" actId="1076"/>
          <ac:picMkLst>
            <pc:docMk/>
            <pc:sldMk cId="1385918404" sldId="272"/>
            <ac:picMk id="5132" creationId="{BEEEC909-AA80-77B9-9A4E-BED3379A4DFE}"/>
          </ac:picMkLst>
        </pc:picChg>
      </pc:sldChg>
      <pc:sldChg chg="addSp delSp modSp new mod">
        <pc:chgData name="asmita saha" userId="277e5191f4b499a2" providerId="LiveId" clId="{8873B316-B6D3-4C4F-B2B4-05DC1A1670A1}" dt="2025-05-09T09:23:04.315" v="1796" actId="20577"/>
        <pc:sldMkLst>
          <pc:docMk/>
          <pc:sldMk cId="4131512514" sldId="273"/>
        </pc:sldMkLst>
        <pc:spChg chg="add del mod">
          <ac:chgData name="asmita saha" userId="277e5191f4b499a2" providerId="LiveId" clId="{8873B316-B6D3-4C4F-B2B4-05DC1A1670A1}" dt="2025-05-09T07:35:02.853" v="1602" actId="478"/>
          <ac:spMkLst>
            <pc:docMk/>
            <pc:sldMk cId="4131512514" sldId="273"/>
            <ac:spMk id="2" creationId="{79711694-02E5-1CE7-FEC8-B08267D07E25}"/>
          </ac:spMkLst>
        </pc:spChg>
        <pc:spChg chg="mod">
          <ac:chgData name="asmita saha" userId="277e5191f4b499a2" providerId="LiveId" clId="{8873B316-B6D3-4C4F-B2B4-05DC1A1670A1}" dt="2025-05-09T09:23:04.315" v="1796" actId="20577"/>
          <ac:spMkLst>
            <pc:docMk/>
            <pc:sldMk cId="4131512514" sldId="273"/>
            <ac:spMk id="9" creationId="{08234081-FD8F-74C7-CDF8-7EFC1FB7A8B1}"/>
          </ac:spMkLst>
        </pc:spChg>
        <pc:grpChg chg="add mod">
          <ac:chgData name="asmita saha" userId="277e5191f4b499a2" providerId="LiveId" clId="{8873B316-B6D3-4C4F-B2B4-05DC1A1670A1}" dt="2025-05-09T09:22:46.823" v="1773"/>
          <ac:grpSpMkLst>
            <pc:docMk/>
            <pc:sldMk cId="4131512514" sldId="273"/>
            <ac:grpSpMk id="7" creationId="{889F14F6-3573-A625-4B0F-03895BF21F91}"/>
          </ac:grpSpMkLst>
        </pc:grpChg>
        <pc:picChg chg="add mod">
          <ac:chgData name="asmita saha" userId="277e5191f4b499a2" providerId="LiveId" clId="{8873B316-B6D3-4C4F-B2B4-05DC1A1670A1}" dt="2025-05-09T09:21:37.910" v="1769" actId="14100"/>
          <ac:picMkLst>
            <pc:docMk/>
            <pc:sldMk cId="4131512514" sldId="273"/>
            <ac:picMk id="4" creationId="{CA5DEF47-B310-88C6-F3C8-38C783878D1B}"/>
          </ac:picMkLst>
        </pc:picChg>
        <pc:picChg chg="add mod">
          <ac:chgData name="asmita saha" userId="277e5191f4b499a2" providerId="LiveId" clId="{8873B316-B6D3-4C4F-B2B4-05DC1A1670A1}" dt="2025-05-09T09:22:35.381" v="1772" actId="1076"/>
          <ac:picMkLst>
            <pc:docMk/>
            <pc:sldMk cId="4131512514" sldId="273"/>
            <ac:picMk id="6" creationId="{629151C7-531D-A747-1440-7B785F4DA65B}"/>
          </ac:picMkLst>
        </pc:picChg>
        <pc:picChg chg="mod">
          <ac:chgData name="asmita saha" userId="277e5191f4b499a2" providerId="LiveId" clId="{8873B316-B6D3-4C4F-B2B4-05DC1A1670A1}" dt="2025-05-09T09:22:46.823" v="1773"/>
          <ac:picMkLst>
            <pc:docMk/>
            <pc:sldMk cId="4131512514" sldId="273"/>
            <ac:picMk id="8" creationId="{DDEEB1B9-DBC3-6407-97EC-EB973FFD4117}"/>
          </ac:picMkLst>
        </pc:picChg>
      </pc:sldChg>
      <pc:sldChg chg="addSp modSp new del ord">
        <pc:chgData name="asmita saha" userId="277e5191f4b499a2" providerId="LiveId" clId="{8873B316-B6D3-4C4F-B2B4-05DC1A1670A1}" dt="2025-05-09T09:18:37.171" v="1745" actId="47"/>
        <pc:sldMkLst>
          <pc:docMk/>
          <pc:sldMk cId="3162894443" sldId="274"/>
        </pc:sldMkLst>
        <pc:picChg chg="add mod">
          <ac:chgData name="asmita saha" userId="277e5191f4b499a2" providerId="LiveId" clId="{8873B316-B6D3-4C4F-B2B4-05DC1A1670A1}" dt="2025-05-09T09:18:34.889" v="1744" actId="931"/>
          <ac:picMkLst>
            <pc:docMk/>
            <pc:sldMk cId="3162894443" sldId="274"/>
            <ac:picMk id="3" creationId="{EF549849-53A7-7E9E-99E9-1566F5229AF0}"/>
          </ac:picMkLst>
        </pc:picChg>
      </pc:sldChg>
      <pc:sldChg chg="addSp delSp modSp new mod ord">
        <pc:chgData name="asmita saha" userId="277e5191f4b499a2" providerId="LiveId" clId="{8873B316-B6D3-4C4F-B2B4-05DC1A1670A1}" dt="2025-05-09T09:19:48.631" v="1766" actId="478"/>
        <pc:sldMkLst>
          <pc:docMk/>
          <pc:sldMk cId="3164167572" sldId="274"/>
        </pc:sldMkLst>
        <pc:spChg chg="add del mod">
          <ac:chgData name="asmita saha" userId="277e5191f4b499a2" providerId="LiveId" clId="{8873B316-B6D3-4C4F-B2B4-05DC1A1670A1}" dt="2025-05-09T09:19:48.631" v="1766" actId="478"/>
          <ac:spMkLst>
            <pc:docMk/>
            <pc:sldMk cId="3164167572" sldId="274"/>
            <ac:spMk id="4" creationId="{DD0AA365-F57F-605E-1423-8D25E6CBB7EF}"/>
          </ac:spMkLst>
        </pc:spChg>
        <pc:picChg chg="add mod">
          <ac:chgData name="asmita saha" userId="277e5191f4b499a2" providerId="LiveId" clId="{8873B316-B6D3-4C4F-B2B4-05DC1A1670A1}" dt="2025-05-09T09:19:00.162" v="1751" actId="14100"/>
          <ac:picMkLst>
            <pc:docMk/>
            <pc:sldMk cId="3164167572" sldId="274"/>
            <ac:picMk id="3" creationId="{94DF6236-34BC-6640-3EF0-B929181876F6}"/>
          </ac:picMkLst>
        </pc:picChg>
      </pc:sldChg>
      <pc:sldChg chg="addSp delSp modSp new mod">
        <pc:chgData name="asmita saha" userId="277e5191f4b499a2" providerId="LiveId" clId="{8873B316-B6D3-4C4F-B2B4-05DC1A1670A1}" dt="2025-05-09T09:29:54.121" v="1871" actId="20577"/>
        <pc:sldMkLst>
          <pc:docMk/>
          <pc:sldMk cId="333129384" sldId="275"/>
        </pc:sldMkLst>
        <pc:spChg chg="add mod">
          <ac:chgData name="asmita saha" userId="277e5191f4b499a2" providerId="LiveId" clId="{8873B316-B6D3-4C4F-B2B4-05DC1A1670A1}" dt="2025-05-09T09:29:31.467" v="1852" actId="14100"/>
          <ac:spMkLst>
            <pc:docMk/>
            <pc:sldMk cId="333129384" sldId="275"/>
            <ac:spMk id="6" creationId="{8A0749C1-B373-064E-F5AF-A17C24A5C75F}"/>
          </ac:spMkLst>
        </pc:spChg>
        <pc:spChg chg="add mod">
          <ac:chgData name="asmita saha" userId="277e5191f4b499a2" providerId="LiveId" clId="{8873B316-B6D3-4C4F-B2B4-05DC1A1670A1}" dt="2025-05-09T09:29:54.121" v="1871" actId="20577"/>
          <ac:spMkLst>
            <pc:docMk/>
            <pc:sldMk cId="333129384" sldId="275"/>
            <ac:spMk id="10" creationId="{8D06A1A5-CD22-DDE4-E4EE-8A2FD0ADC4FD}"/>
          </ac:spMkLst>
        </pc:spChg>
        <pc:picChg chg="add del mod">
          <ac:chgData name="asmita saha" userId="277e5191f4b499a2" providerId="LiveId" clId="{8873B316-B6D3-4C4F-B2B4-05DC1A1670A1}" dt="2025-05-09T09:26:47.263" v="1829" actId="22"/>
          <ac:picMkLst>
            <pc:docMk/>
            <pc:sldMk cId="333129384" sldId="275"/>
            <ac:picMk id="3" creationId="{5592A12E-C9BC-60B6-396B-15B45C26B5BA}"/>
          </ac:picMkLst>
        </pc:picChg>
        <pc:picChg chg="add mod">
          <ac:chgData name="asmita saha" userId="277e5191f4b499a2" providerId="LiveId" clId="{8873B316-B6D3-4C4F-B2B4-05DC1A1670A1}" dt="2025-05-09T09:29:14.036" v="1847" actId="1076"/>
          <ac:picMkLst>
            <pc:docMk/>
            <pc:sldMk cId="333129384" sldId="275"/>
            <ac:picMk id="5" creationId="{02A8FC81-EA77-2A4E-F051-A1FF074782F1}"/>
          </ac:picMkLst>
        </pc:picChg>
        <pc:picChg chg="add mod">
          <ac:chgData name="asmita saha" userId="277e5191f4b499a2" providerId="LiveId" clId="{8873B316-B6D3-4C4F-B2B4-05DC1A1670A1}" dt="2025-05-09T09:28:23.662" v="1839" actId="1076"/>
          <ac:picMkLst>
            <pc:docMk/>
            <pc:sldMk cId="333129384" sldId="275"/>
            <ac:picMk id="8" creationId="{F8A43335-285C-4A35-F795-7FC7C2497785}"/>
          </ac:picMkLst>
        </pc:picChg>
        <pc:picChg chg="add mod">
          <ac:chgData name="asmita saha" userId="277e5191f4b499a2" providerId="LiveId" clId="{8873B316-B6D3-4C4F-B2B4-05DC1A1670A1}" dt="2025-05-09T09:29:10.663" v="1846" actId="14100"/>
          <ac:picMkLst>
            <pc:docMk/>
            <pc:sldMk cId="333129384" sldId="275"/>
            <ac:picMk id="7170" creationId="{79A857B5-D9BD-6DA0-2906-1FFECA22BE94}"/>
          </ac:picMkLst>
        </pc:picChg>
      </pc:sldChg>
      <pc:sldChg chg="addSp delSp modSp new add del mod">
        <pc:chgData name="asmita saha" userId="277e5191f4b499a2" providerId="LiveId" clId="{8873B316-B6D3-4C4F-B2B4-05DC1A1670A1}" dt="2025-05-09T09:25:48.086" v="1825" actId="1076"/>
        <pc:sldMkLst>
          <pc:docMk/>
          <pc:sldMk cId="3338584159" sldId="276"/>
        </pc:sldMkLst>
        <pc:spChg chg="mod">
          <ac:chgData name="asmita saha" userId="277e5191f4b499a2" providerId="LiveId" clId="{8873B316-B6D3-4C4F-B2B4-05DC1A1670A1}" dt="2025-05-09T09:23:24.115" v="1799"/>
          <ac:spMkLst>
            <pc:docMk/>
            <pc:sldMk cId="3338584159" sldId="276"/>
            <ac:spMk id="4" creationId="{2535B4B7-184D-AFE5-17D8-EEAB76C11E73}"/>
          </ac:spMkLst>
        </pc:spChg>
        <pc:grpChg chg="add mod">
          <ac:chgData name="asmita saha" userId="277e5191f4b499a2" providerId="LiveId" clId="{8873B316-B6D3-4C4F-B2B4-05DC1A1670A1}" dt="2025-05-09T09:23:24.115" v="1799"/>
          <ac:grpSpMkLst>
            <pc:docMk/>
            <pc:sldMk cId="3338584159" sldId="276"/>
            <ac:grpSpMk id="2" creationId="{DCC8DB58-74DF-503A-A348-B12907DF62E7}"/>
          </ac:grpSpMkLst>
        </pc:grpChg>
        <pc:picChg chg="mod">
          <ac:chgData name="asmita saha" userId="277e5191f4b499a2" providerId="LiveId" clId="{8873B316-B6D3-4C4F-B2B4-05DC1A1670A1}" dt="2025-05-09T09:23:24.115" v="1799"/>
          <ac:picMkLst>
            <pc:docMk/>
            <pc:sldMk cId="3338584159" sldId="276"/>
            <ac:picMk id="3" creationId="{3651463D-4B54-6EBD-4265-A80A4A402081}"/>
          </ac:picMkLst>
        </pc:picChg>
        <pc:picChg chg="add del mod">
          <ac:chgData name="asmita saha" userId="277e5191f4b499a2" providerId="LiveId" clId="{8873B316-B6D3-4C4F-B2B4-05DC1A1670A1}" dt="2025-05-09T09:23:36.917" v="1801" actId="478"/>
          <ac:picMkLst>
            <pc:docMk/>
            <pc:sldMk cId="3338584159" sldId="276"/>
            <ac:picMk id="6" creationId="{E301DF31-033C-B9FB-E2E0-C7FE7ED2FB82}"/>
          </ac:picMkLst>
        </pc:picChg>
        <pc:picChg chg="add del mod">
          <ac:chgData name="asmita saha" userId="277e5191f4b499a2" providerId="LiveId" clId="{8873B316-B6D3-4C4F-B2B4-05DC1A1670A1}" dt="2025-05-09T09:24:29.067" v="1808" actId="478"/>
          <ac:picMkLst>
            <pc:docMk/>
            <pc:sldMk cId="3338584159" sldId="276"/>
            <ac:picMk id="8" creationId="{28E90D6F-256A-0EC7-8B6D-477535A2DFBD}"/>
          </ac:picMkLst>
        </pc:picChg>
        <pc:picChg chg="add del mod">
          <ac:chgData name="asmita saha" userId="277e5191f4b499a2" providerId="LiveId" clId="{8873B316-B6D3-4C4F-B2B4-05DC1A1670A1}" dt="2025-05-09T09:24:29.067" v="1808" actId="478"/>
          <ac:picMkLst>
            <pc:docMk/>
            <pc:sldMk cId="3338584159" sldId="276"/>
            <ac:picMk id="10" creationId="{00830795-33A7-C239-DB21-636F4B629A61}"/>
          </ac:picMkLst>
        </pc:picChg>
        <pc:picChg chg="add mod modCrop">
          <ac:chgData name="asmita saha" userId="277e5191f4b499a2" providerId="LiveId" clId="{8873B316-B6D3-4C4F-B2B4-05DC1A1670A1}" dt="2025-05-09T09:25:44.419" v="1824" actId="1076"/>
          <ac:picMkLst>
            <pc:docMk/>
            <pc:sldMk cId="3338584159" sldId="276"/>
            <ac:picMk id="12" creationId="{A2F71014-CEB0-6D27-6900-E14474120011}"/>
          </ac:picMkLst>
        </pc:picChg>
        <pc:picChg chg="add del mod">
          <ac:chgData name="asmita saha" userId="277e5191f4b499a2" providerId="LiveId" clId="{8873B316-B6D3-4C4F-B2B4-05DC1A1670A1}" dt="2025-05-09T09:24:58.204" v="1813" actId="478"/>
          <ac:picMkLst>
            <pc:docMk/>
            <pc:sldMk cId="3338584159" sldId="276"/>
            <ac:picMk id="14" creationId="{37887B55-F227-2AB3-FECE-F04BD6FE9D5F}"/>
          </ac:picMkLst>
        </pc:picChg>
        <pc:picChg chg="add del mod">
          <ac:chgData name="asmita saha" userId="277e5191f4b499a2" providerId="LiveId" clId="{8873B316-B6D3-4C4F-B2B4-05DC1A1670A1}" dt="2025-05-09T09:25:16.751" v="1817" actId="478"/>
          <ac:picMkLst>
            <pc:docMk/>
            <pc:sldMk cId="3338584159" sldId="276"/>
            <ac:picMk id="16" creationId="{9E5B248E-83E3-9208-956F-6A4F3299478C}"/>
          </ac:picMkLst>
        </pc:picChg>
        <pc:picChg chg="add mod">
          <ac:chgData name="asmita saha" userId="277e5191f4b499a2" providerId="LiveId" clId="{8873B316-B6D3-4C4F-B2B4-05DC1A1670A1}" dt="2025-05-09T09:25:48.086" v="1825" actId="1076"/>
          <ac:picMkLst>
            <pc:docMk/>
            <pc:sldMk cId="3338584159" sldId="276"/>
            <ac:picMk id="18" creationId="{582D929A-AEA2-0F43-E1C1-806ED1976328}"/>
          </ac:picMkLst>
        </pc:picChg>
      </pc:sldChg>
      <pc:sldChg chg="addSp modSp new mod">
        <pc:chgData name="asmita saha" userId="277e5191f4b499a2" providerId="LiveId" clId="{8873B316-B6D3-4C4F-B2B4-05DC1A1670A1}" dt="2025-05-09T09:34:02.814" v="1942" actId="207"/>
        <pc:sldMkLst>
          <pc:docMk/>
          <pc:sldMk cId="2433939697" sldId="277"/>
        </pc:sldMkLst>
        <pc:spChg chg="add mod">
          <ac:chgData name="asmita saha" userId="277e5191f4b499a2" providerId="LiveId" clId="{8873B316-B6D3-4C4F-B2B4-05DC1A1670A1}" dt="2025-05-09T09:32:46.252" v="1900" actId="1076"/>
          <ac:spMkLst>
            <pc:docMk/>
            <pc:sldMk cId="2433939697" sldId="277"/>
            <ac:spMk id="2" creationId="{B1E1CA5F-3951-84A5-342B-FD2C652DC2A4}"/>
          </ac:spMkLst>
        </pc:spChg>
        <pc:spChg chg="add mod">
          <ac:chgData name="asmita saha" userId="277e5191f4b499a2" providerId="LiveId" clId="{8873B316-B6D3-4C4F-B2B4-05DC1A1670A1}" dt="2025-05-09T09:33:24.677" v="1908" actId="1076"/>
          <ac:spMkLst>
            <pc:docMk/>
            <pc:sldMk cId="2433939697" sldId="277"/>
            <ac:spMk id="4" creationId="{6CB6AAAB-4404-CC7A-7D43-CDF7815CEA95}"/>
          </ac:spMkLst>
        </pc:spChg>
        <pc:spChg chg="add mod">
          <ac:chgData name="asmita saha" userId="277e5191f4b499a2" providerId="LiveId" clId="{8873B316-B6D3-4C4F-B2B4-05DC1A1670A1}" dt="2025-05-09T09:33:48.321" v="1940" actId="20577"/>
          <ac:spMkLst>
            <pc:docMk/>
            <pc:sldMk cId="2433939697" sldId="277"/>
            <ac:spMk id="6" creationId="{2DAFE2BA-B42B-93C7-C2A2-E562C1AF73F9}"/>
          </ac:spMkLst>
        </pc:spChg>
        <pc:spChg chg="add mod">
          <ac:chgData name="asmita saha" userId="277e5191f4b499a2" providerId="LiveId" clId="{8873B316-B6D3-4C4F-B2B4-05DC1A1670A1}" dt="2025-05-09T09:34:02.814" v="1942" actId="207"/>
          <ac:spMkLst>
            <pc:docMk/>
            <pc:sldMk cId="2433939697" sldId="277"/>
            <ac:spMk id="7" creationId="{FF79FE70-0677-93CE-67E8-2BCB0F16A63A}"/>
          </ac:spMkLst>
        </pc:spChg>
        <pc:picChg chg="add mod">
          <ac:chgData name="asmita saha" userId="277e5191f4b499a2" providerId="LiveId" clId="{8873B316-B6D3-4C4F-B2B4-05DC1A1670A1}" dt="2025-05-09T09:32:48.738" v="1901" actId="1076"/>
          <ac:picMkLst>
            <pc:docMk/>
            <pc:sldMk cId="2433939697" sldId="277"/>
            <ac:picMk id="9218" creationId="{74504DA3-5AB2-72E2-E9E5-3D818A0A6438}"/>
          </ac:picMkLst>
        </pc:picChg>
        <pc:picChg chg="add mod">
          <ac:chgData name="asmita saha" userId="277e5191f4b499a2" providerId="LiveId" clId="{8873B316-B6D3-4C4F-B2B4-05DC1A1670A1}" dt="2025-05-09T09:33:29.479" v="1910" actId="1076"/>
          <ac:picMkLst>
            <pc:docMk/>
            <pc:sldMk cId="2433939697" sldId="277"/>
            <ac:picMk id="9220" creationId="{263C5FB1-ACA0-7E07-3096-180BC5126AF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16BD6-D1CA-4CF4-AC12-0F67CD76706F}"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7FB93-279C-44E1-930A-0B1ACA20D876}" type="slidenum">
              <a:rPr lang="en-US" smtClean="0"/>
              <a:t>‹#›</a:t>
            </a:fld>
            <a:endParaRPr lang="en-US"/>
          </a:p>
        </p:txBody>
      </p:sp>
    </p:spTree>
    <p:extLst>
      <p:ext uri="{BB962C8B-B14F-4D97-AF65-F5344CB8AC3E}">
        <p14:creationId xmlns:p14="http://schemas.microsoft.com/office/powerpoint/2010/main" val="375376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7FB93-279C-44E1-930A-0B1ACA20D876}" type="slidenum">
              <a:rPr lang="en-US" smtClean="0"/>
              <a:t>5</a:t>
            </a:fld>
            <a:endParaRPr lang="en-US"/>
          </a:p>
        </p:txBody>
      </p:sp>
    </p:spTree>
    <p:extLst>
      <p:ext uri="{BB962C8B-B14F-4D97-AF65-F5344CB8AC3E}">
        <p14:creationId xmlns:p14="http://schemas.microsoft.com/office/powerpoint/2010/main" val="28331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3992-E1E7-E8B2-40B4-9456357AD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E450F2-136A-8120-5B00-18462CFF5C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0C959F-33E4-C33A-7F54-A864BE647C7E}"/>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5" name="Footer Placeholder 4">
            <a:extLst>
              <a:ext uri="{FF2B5EF4-FFF2-40B4-BE49-F238E27FC236}">
                <a16:creationId xmlns:a16="http://schemas.microsoft.com/office/drawing/2014/main" id="{38C40CFC-D6B9-F1C9-0043-DE47A8329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D3E9-E501-4FA1-DE9C-7F461FE51B8C}"/>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1734295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B250-44D6-1DAD-9E3D-91C261EE42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363120-D2AE-7746-83C7-766F3C8C96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4689D-333D-159F-5C42-45A102DAA75E}"/>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5" name="Footer Placeholder 4">
            <a:extLst>
              <a:ext uri="{FF2B5EF4-FFF2-40B4-BE49-F238E27FC236}">
                <a16:creationId xmlns:a16="http://schemas.microsoft.com/office/drawing/2014/main" id="{0ECF34EF-F12B-1B3B-5233-F929A0C7E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234D8-AFA2-E057-EF59-849873B28413}"/>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273404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26FF7D-D364-21FA-CB8A-0D62A9F4F4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6ACCF5-4F88-B517-0175-88ADDB7E61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B348-9F7C-2C74-789B-2EA4C5736A95}"/>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5" name="Footer Placeholder 4">
            <a:extLst>
              <a:ext uri="{FF2B5EF4-FFF2-40B4-BE49-F238E27FC236}">
                <a16:creationId xmlns:a16="http://schemas.microsoft.com/office/drawing/2014/main" id="{EC28506C-6D94-A4FB-742E-62E5E1EF8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6A6D7-4C83-E23E-886A-E5129AEF5B14}"/>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29227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5210-07D3-A9F3-AD1B-DFAE9876BC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B50FAD-CD15-D23D-59B5-C11E7C268E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5CDAE-20FE-A2FB-F234-D202D727873A}"/>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5" name="Footer Placeholder 4">
            <a:extLst>
              <a:ext uri="{FF2B5EF4-FFF2-40B4-BE49-F238E27FC236}">
                <a16:creationId xmlns:a16="http://schemas.microsoft.com/office/drawing/2014/main" id="{00548E74-7AFD-ED51-97F1-E607D3FC9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90426-C0BF-739C-6051-4D56E780BB94}"/>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137902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3408-8794-56CD-C30A-7CC9B723EC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57ECDC-0CB0-1A30-FD58-67376180EE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4BBD8D-5C58-6290-D7BA-F49BB969682A}"/>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5" name="Footer Placeholder 4">
            <a:extLst>
              <a:ext uri="{FF2B5EF4-FFF2-40B4-BE49-F238E27FC236}">
                <a16:creationId xmlns:a16="http://schemas.microsoft.com/office/drawing/2014/main" id="{8F89D15D-FAC3-6823-BDEC-4A9B91B4A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A9D4A-CB74-F11B-9B76-607082139244}"/>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698764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1EEE-2ACB-B7FE-C10F-715F18D7F3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D44171-18D8-499B-2513-F1B96A98DD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A4EE8F-BCAE-EC96-65D2-309F872D7B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C3476F-E6CC-57F7-69D7-5637572F32D1}"/>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6" name="Footer Placeholder 5">
            <a:extLst>
              <a:ext uri="{FF2B5EF4-FFF2-40B4-BE49-F238E27FC236}">
                <a16:creationId xmlns:a16="http://schemas.microsoft.com/office/drawing/2014/main" id="{2D597447-C95E-5CB5-7583-A47A0F9BE0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854D0B-D852-8740-AB15-42E15DD2A837}"/>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403562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A817-8C58-B09D-9EA0-6B006B69EB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E54EBD-E502-9451-0FEF-3FC0D279A1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104B7-5BA0-AE01-17CE-71D1F7BC88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FA359F-054C-B727-69B5-9873C88BB7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53D002-0829-6D7B-CE65-71F34592A5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27D306-855E-C3BB-1828-3845ABB6A188}"/>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8" name="Footer Placeholder 7">
            <a:extLst>
              <a:ext uri="{FF2B5EF4-FFF2-40B4-BE49-F238E27FC236}">
                <a16:creationId xmlns:a16="http://schemas.microsoft.com/office/drawing/2014/main" id="{74305B22-E8EE-DE76-0D7E-556F950258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5C7C44-B1D9-C36A-8693-48F3FB12E83A}"/>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401142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EB1C-BF7D-4F95-CF81-81F1EF2AD1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7F404B-DD44-515B-C645-502F77B867BD}"/>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4" name="Footer Placeholder 3">
            <a:extLst>
              <a:ext uri="{FF2B5EF4-FFF2-40B4-BE49-F238E27FC236}">
                <a16:creationId xmlns:a16="http://schemas.microsoft.com/office/drawing/2014/main" id="{64AC6C64-9A01-7982-A49A-F6D1588880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7FA3CF-F432-13F1-4537-3CC84ED6928C}"/>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1200621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D8B3F5-F9ED-0FDC-298E-2B33F2904710}"/>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3" name="Footer Placeholder 2">
            <a:extLst>
              <a:ext uri="{FF2B5EF4-FFF2-40B4-BE49-F238E27FC236}">
                <a16:creationId xmlns:a16="http://schemas.microsoft.com/office/drawing/2014/main" id="{E120940C-F025-6CA1-BF7A-C92034CEF2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22019-731C-3A40-0CE5-E4AE269C72BC}"/>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858906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7760-E358-7CCE-7EBF-16065B9299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7BE2FA-6F16-4A15-6460-4CF7C7BF56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597470-1507-8C00-9F79-CCB07158B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B5F49E-EC2F-BF9A-B471-EE525AA43AF5}"/>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6" name="Footer Placeholder 5">
            <a:extLst>
              <a:ext uri="{FF2B5EF4-FFF2-40B4-BE49-F238E27FC236}">
                <a16:creationId xmlns:a16="http://schemas.microsoft.com/office/drawing/2014/main" id="{D687C51D-B287-E5A8-AC0F-C704FBB88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25074-6BC9-BAAD-A7F9-FD27E1A3A99D}"/>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76016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69EE-703C-2234-5D15-53550A9204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F70210-6B6B-8F58-2836-918EB6880E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0A6A03-1803-56AE-18FE-10F8F9612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AB4977-BF50-3E7B-0D14-26420B1ED1B2}"/>
              </a:ext>
            </a:extLst>
          </p:cNvPr>
          <p:cNvSpPr>
            <a:spLocks noGrp="1"/>
          </p:cNvSpPr>
          <p:nvPr>
            <p:ph type="dt" sz="half" idx="10"/>
          </p:nvPr>
        </p:nvSpPr>
        <p:spPr/>
        <p:txBody>
          <a:bodyPr/>
          <a:lstStyle/>
          <a:p>
            <a:fld id="{EB527FBE-C817-42E4-ADD8-53483C7766F4}" type="datetimeFigureOut">
              <a:rPr lang="en-US" smtClean="0"/>
              <a:t>5/9/2025</a:t>
            </a:fld>
            <a:endParaRPr lang="en-US"/>
          </a:p>
        </p:txBody>
      </p:sp>
      <p:sp>
        <p:nvSpPr>
          <p:cNvPr id="6" name="Footer Placeholder 5">
            <a:extLst>
              <a:ext uri="{FF2B5EF4-FFF2-40B4-BE49-F238E27FC236}">
                <a16:creationId xmlns:a16="http://schemas.microsoft.com/office/drawing/2014/main" id="{DFB1AF59-41F6-3E74-9BD3-FA7F742D59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C6623-7571-DCC8-1FEC-A6FD420B6F9B}"/>
              </a:ext>
            </a:extLst>
          </p:cNvPr>
          <p:cNvSpPr>
            <a:spLocks noGrp="1"/>
          </p:cNvSpPr>
          <p:nvPr>
            <p:ph type="sldNum" sz="quarter" idx="12"/>
          </p:nvPr>
        </p:nvSpPr>
        <p:spPr/>
        <p:txBody>
          <a:bodyPr/>
          <a:lstStyle/>
          <a:p>
            <a:fld id="{8B57C5C4-AB95-4AD7-8201-5191F644B6DC}" type="slidenum">
              <a:rPr lang="en-US" smtClean="0"/>
              <a:t>‹#›</a:t>
            </a:fld>
            <a:endParaRPr lang="en-US"/>
          </a:p>
        </p:txBody>
      </p:sp>
    </p:spTree>
    <p:extLst>
      <p:ext uri="{BB962C8B-B14F-4D97-AF65-F5344CB8AC3E}">
        <p14:creationId xmlns:p14="http://schemas.microsoft.com/office/powerpoint/2010/main" val="2792222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F1B33F-4BD8-B23D-9179-91548A74F3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E9EDF3-1948-8A1B-E586-67AA5C335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EB710-1C0B-9F94-7660-D3F5C56A4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527FBE-C817-42E4-ADD8-53483C7766F4}" type="datetimeFigureOut">
              <a:rPr lang="en-US" smtClean="0"/>
              <a:t>5/9/2025</a:t>
            </a:fld>
            <a:endParaRPr lang="en-US"/>
          </a:p>
        </p:txBody>
      </p:sp>
      <p:sp>
        <p:nvSpPr>
          <p:cNvPr id="5" name="Footer Placeholder 4">
            <a:extLst>
              <a:ext uri="{FF2B5EF4-FFF2-40B4-BE49-F238E27FC236}">
                <a16:creationId xmlns:a16="http://schemas.microsoft.com/office/drawing/2014/main" id="{43C19DAE-691B-A2F5-9DE9-106D521F01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B03407-FB92-419E-C713-885A2A4D72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7C5C4-AB95-4AD7-8201-5191F644B6DC}" type="slidenum">
              <a:rPr lang="en-US" smtClean="0"/>
              <a:t>‹#›</a:t>
            </a:fld>
            <a:endParaRPr lang="en-US"/>
          </a:p>
        </p:txBody>
      </p:sp>
    </p:spTree>
    <p:extLst>
      <p:ext uri="{BB962C8B-B14F-4D97-AF65-F5344CB8AC3E}">
        <p14:creationId xmlns:p14="http://schemas.microsoft.com/office/powerpoint/2010/main" val="859020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ashok.1055/automatic-number-plate-detection-using-yolov5-and-extraction-of-text-using-ocr-2868668aa479" TargetMode="External"/><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hyperlink" Target="https://docs.ultralytics.com/yolov5/tutorials/architecture_description/" TargetMode="External"/><Relationship Id="rId4" Type="http://schemas.openxmlformats.org/officeDocument/2006/relationships/hyperlink" Target="https://docs.ultralytics.com/models/yolov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F6236-34BC-6640-3EF0-B929181876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4167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FB74D-FB1F-8167-5A4D-BED1FC5AAEC6}"/>
              </a:ext>
            </a:extLst>
          </p:cNvPr>
          <p:cNvPicPr>
            <a:picLocks noChangeAspect="1"/>
          </p:cNvPicPr>
          <p:nvPr/>
        </p:nvPicPr>
        <p:blipFill>
          <a:blip r:embed="rId2"/>
          <a:stretch>
            <a:fillRect/>
          </a:stretch>
        </p:blipFill>
        <p:spPr>
          <a:xfrm>
            <a:off x="5489268" y="1345995"/>
            <a:ext cx="3779848" cy="3787468"/>
          </a:xfrm>
          <a:prstGeom prst="rect">
            <a:avLst/>
          </a:prstGeom>
        </p:spPr>
      </p:pic>
      <p:grpSp>
        <p:nvGrpSpPr>
          <p:cNvPr id="5" name="Group 4">
            <a:extLst>
              <a:ext uri="{FF2B5EF4-FFF2-40B4-BE49-F238E27FC236}">
                <a16:creationId xmlns:a16="http://schemas.microsoft.com/office/drawing/2014/main" id="{1CE41D73-6D06-CF6C-9381-47135439F010}"/>
              </a:ext>
            </a:extLst>
          </p:cNvPr>
          <p:cNvGrpSpPr/>
          <p:nvPr/>
        </p:nvGrpSpPr>
        <p:grpSpPr>
          <a:xfrm>
            <a:off x="226143" y="1"/>
            <a:ext cx="3726426" cy="904568"/>
            <a:chOff x="226143" y="1"/>
            <a:chExt cx="3726426" cy="904568"/>
          </a:xfrm>
        </p:grpSpPr>
        <p:pic>
          <p:nvPicPr>
            <p:cNvPr id="10242" name="Picture 2">
              <a:extLst>
                <a:ext uri="{FF2B5EF4-FFF2-40B4-BE49-F238E27FC236}">
                  <a16:creationId xmlns:a16="http://schemas.microsoft.com/office/drawing/2014/main" id="{4C15D643-3E66-D136-071F-3C11B7561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43" y="1"/>
              <a:ext cx="904568" cy="9045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6199B7-1827-0B34-46B0-44745C8DB74C}"/>
                </a:ext>
              </a:extLst>
            </p:cNvPr>
            <p:cNvSpPr txBox="1"/>
            <p:nvPr/>
          </p:nvSpPr>
          <p:spPr>
            <a:xfrm>
              <a:off x="1130711" y="267619"/>
              <a:ext cx="2821858" cy="369332"/>
            </a:xfrm>
            <a:prstGeom prst="rect">
              <a:avLst/>
            </a:prstGeom>
            <a:noFill/>
          </p:spPr>
          <p:txBody>
            <a:bodyPr wrap="square" rtlCol="0">
              <a:spAutoFit/>
            </a:bodyPr>
            <a:lstStyle/>
            <a:p>
              <a:r>
                <a:rPr lang="en-US" b="1" u="sng" dirty="0"/>
                <a:t>Dataset </a:t>
              </a:r>
            </a:p>
          </p:txBody>
        </p:sp>
      </p:grpSp>
      <p:pic>
        <p:nvPicPr>
          <p:cNvPr id="7" name="Picture 6">
            <a:extLst>
              <a:ext uri="{FF2B5EF4-FFF2-40B4-BE49-F238E27FC236}">
                <a16:creationId xmlns:a16="http://schemas.microsoft.com/office/drawing/2014/main" id="{C8A28CC9-55A7-F267-0509-06AAEAA227EA}"/>
              </a:ext>
            </a:extLst>
          </p:cNvPr>
          <p:cNvPicPr>
            <a:picLocks noChangeAspect="1"/>
          </p:cNvPicPr>
          <p:nvPr/>
        </p:nvPicPr>
        <p:blipFill>
          <a:blip r:embed="rId4"/>
          <a:srcRect l="4744" t="8925"/>
          <a:stretch/>
        </p:blipFill>
        <p:spPr>
          <a:xfrm>
            <a:off x="708420" y="938796"/>
            <a:ext cx="4442619" cy="4267570"/>
          </a:xfrm>
          <a:prstGeom prst="rect">
            <a:avLst/>
          </a:prstGeom>
        </p:spPr>
      </p:pic>
      <p:sp>
        <p:nvSpPr>
          <p:cNvPr id="8" name="TextBox 7">
            <a:extLst>
              <a:ext uri="{FF2B5EF4-FFF2-40B4-BE49-F238E27FC236}">
                <a16:creationId xmlns:a16="http://schemas.microsoft.com/office/drawing/2014/main" id="{099949B0-2092-CD96-09D4-AEB08DDF9265}"/>
              </a:ext>
            </a:extLst>
          </p:cNvPr>
          <p:cNvSpPr txBox="1"/>
          <p:nvPr/>
        </p:nvSpPr>
        <p:spPr>
          <a:xfrm>
            <a:off x="1301056" y="5630265"/>
            <a:ext cx="6879383" cy="646331"/>
          </a:xfrm>
          <a:prstGeom prst="rect">
            <a:avLst/>
          </a:prstGeom>
          <a:noFill/>
        </p:spPr>
        <p:txBody>
          <a:bodyPr wrap="square" rtlCol="0">
            <a:spAutoFit/>
          </a:bodyPr>
          <a:lstStyle/>
          <a:p>
            <a:r>
              <a:rPr lang="en-US" dirty="0"/>
              <a:t>We have used a dataset annotated for training in yolov5 by </a:t>
            </a:r>
            <a:r>
              <a:rPr lang="en-US" b="1" dirty="0"/>
              <a:t>Roboflow</a:t>
            </a:r>
            <a:r>
              <a:rPr lang="en-US" dirty="0"/>
              <a:t>, a website for custom dataset building for computer vision related task.</a:t>
            </a:r>
          </a:p>
        </p:txBody>
      </p:sp>
      <p:pic>
        <p:nvPicPr>
          <p:cNvPr id="10" name="Picture 9">
            <a:extLst>
              <a:ext uri="{FF2B5EF4-FFF2-40B4-BE49-F238E27FC236}">
                <a16:creationId xmlns:a16="http://schemas.microsoft.com/office/drawing/2014/main" id="{CA421A68-6E49-26D2-A141-72932AB4A9F0}"/>
              </a:ext>
            </a:extLst>
          </p:cNvPr>
          <p:cNvPicPr>
            <a:picLocks noChangeAspect="1"/>
          </p:cNvPicPr>
          <p:nvPr/>
        </p:nvPicPr>
        <p:blipFill>
          <a:blip r:embed="rId5"/>
          <a:stretch>
            <a:fillRect/>
          </a:stretch>
        </p:blipFill>
        <p:spPr>
          <a:xfrm>
            <a:off x="9412216" y="2071823"/>
            <a:ext cx="1882303" cy="1844200"/>
          </a:xfrm>
          <a:prstGeom prst="rect">
            <a:avLst/>
          </a:prstGeom>
        </p:spPr>
      </p:pic>
      <p:sp>
        <p:nvSpPr>
          <p:cNvPr id="11" name="Rectangle 10">
            <a:extLst>
              <a:ext uri="{FF2B5EF4-FFF2-40B4-BE49-F238E27FC236}">
                <a16:creationId xmlns:a16="http://schemas.microsoft.com/office/drawing/2014/main" id="{C53E987D-18AA-28D5-D827-1602FA81051B}"/>
              </a:ext>
            </a:extLst>
          </p:cNvPr>
          <p:cNvSpPr/>
          <p:nvPr/>
        </p:nvSpPr>
        <p:spPr>
          <a:xfrm>
            <a:off x="439871" y="825910"/>
            <a:ext cx="4906297" cy="449334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02FA77-1355-38BD-7566-A78F16E6B938}"/>
              </a:ext>
            </a:extLst>
          </p:cNvPr>
          <p:cNvSpPr/>
          <p:nvPr/>
        </p:nvSpPr>
        <p:spPr>
          <a:xfrm>
            <a:off x="5801032" y="825911"/>
            <a:ext cx="6029755" cy="449334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5B2383-6219-B64A-1F9D-763C6FE60A33}"/>
              </a:ext>
            </a:extLst>
          </p:cNvPr>
          <p:cNvSpPr/>
          <p:nvPr/>
        </p:nvSpPr>
        <p:spPr>
          <a:xfrm>
            <a:off x="1301056" y="5516217"/>
            <a:ext cx="6958361" cy="10741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Roboflow videos | API Tracker">
            <a:extLst>
              <a:ext uri="{FF2B5EF4-FFF2-40B4-BE49-F238E27FC236}">
                <a16:creationId xmlns:a16="http://schemas.microsoft.com/office/drawing/2014/main" id="{B8CE69DF-BD32-3DED-F847-8D145953B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4926" y="5543711"/>
            <a:ext cx="1019175" cy="101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60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C195221-E223-045C-CBB6-03794CD500AB}"/>
              </a:ext>
            </a:extLst>
          </p:cNvPr>
          <p:cNvGrpSpPr/>
          <p:nvPr/>
        </p:nvGrpSpPr>
        <p:grpSpPr>
          <a:xfrm>
            <a:off x="240219" y="0"/>
            <a:ext cx="3234813" cy="796413"/>
            <a:chOff x="344129" y="184355"/>
            <a:chExt cx="3234813" cy="796413"/>
          </a:xfrm>
        </p:grpSpPr>
        <p:pic>
          <p:nvPicPr>
            <p:cNvPr id="9218" name="Picture 2">
              <a:extLst>
                <a:ext uri="{FF2B5EF4-FFF2-40B4-BE49-F238E27FC236}">
                  <a16:creationId xmlns:a16="http://schemas.microsoft.com/office/drawing/2014/main" id="{81B41454-BDEA-EFB8-1C30-A14A78292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29" y="184355"/>
              <a:ext cx="796413" cy="796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EF5419-756D-285B-AB3F-534EBA284891}"/>
                </a:ext>
              </a:extLst>
            </p:cNvPr>
            <p:cNvSpPr txBox="1"/>
            <p:nvPr/>
          </p:nvSpPr>
          <p:spPr>
            <a:xfrm>
              <a:off x="1396181" y="397895"/>
              <a:ext cx="2182761" cy="369332"/>
            </a:xfrm>
            <a:prstGeom prst="rect">
              <a:avLst/>
            </a:prstGeom>
            <a:noFill/>
          </p:spPr>
          <p:txBody>
            <a:bodyPr wrap="square" rtlCol="0">
              <a:spAutoFit/>
            </a:bodyPr>
            <a:lstStyle/>
            <a:p>
              <a:r>
                <a:rPr lang="en-US" b="1" u="sng" dirty="0"/>
                <a:t>Model-Training</a:t>
              </a:r>
              <a:r>
                <a:rPr lang="en-US" dirty="0"/>
                <a:t> </a:t>
              </a:r>
            </a:p>
          </p:txBody>
        </p:sp>
      </p:grpSp>
      <p:pic>
        <p:nvPicPr>
          <p:cNvPr id="5" name="Picture 4">
            <a:extLst>
              <a:ext uri="{FF2B5EF4-FFF2-40B4-BE49-F238E27FC236}">
                <a16:creationId xmlns:a16="http://schemas.microsoft.com/office/drawing/2014/main" id="{EE83AEFB-8681-90C8-1C79-31D681866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664" y="363682"/>
            <a:ext cx="2365609" cy="6400800"/>
          </a:xfrm>
          <a:prstGeom prst="rect">
            <a:avLst/>
          </a:prstGeom>
        </p:spPr>
      </p:pic>
      <p:sp>
        <p:nvSpPr>
          <p:cNvPr id="6" name="Rectangle 5">
            <a:extLst>
              <a:ext uri="{FF2B5EF4-FFF2-40B4-BE49-F238E27FC236}">
                <a16:creationId xmlns:a16="http://schemas.microsoft.com/office/drawing/2014/main" id="{77C3B131-F13F-777C-9731-BCD26C099912}"/>
              </a:ext>
            </a:extLst>
          </p:cNvPr>
          <p:cNvSpPr/>
          <p:nvPr/>
        </p:nvSpPr>
        <p:spPr>
          <a:xfrm>
            <a:off x="3322130" y="270164"/>
            <a:ext cx="4301837" cy="64943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838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8D1DE1-C37B-5B1C-6069-7DF592EB8B1E}"/>
              </a:ext>
            </a:extLst>
          </p:cNvPr>
          <p:cNvGrpSpPr/>
          <p:nvPr/>
        </p:nvGrpSpPr>
        <p:grpSpPr>
          <a:xfrm>
            <a:off x="169605" y="125360"/>
            <a:ext cx="6929285" cy="827917"/>
            <a:chOff x="169605" y="125360"/>
            <a:chExt cx="6929285" cy="827917"/>
          </a:xfrm>
        </p:grpSpPr>
        <p:pic>
          <p:nvPicPr>
            <p:cNvPr id="11266" name="Picture 2">
              <a:extLst>
                <a:ext uri="{FF2B5EF4-FFF2-40B4-BE49-F238E27FC236}">
                  <a16:creationId xmlns:a16="http://schemas.microsoft.com/office/drawing/2014/main" id="{473AA7DA-E963-10B3-243A-248757647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05" y="125360"/>
              <a:ext cx="725129" cy="7251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9467C0-7CB7-821B-BBCC-ADB0D78B3E15}"/>
                </a:ext>
              </a:extLst>
            </p:cNvPr>
            <p:cNvSpPr txBox="1"/>
            <p:nvPr/>
          </p:nvSpPr>
          <p:spPr>
            <a:xfrm>
              <a:off x="1002890" y="306946"/>
              <a:ext cx="6096000" cy="646331"/>
            </a:xfrm>
            <a:prstGeom prst="rect">
              <a:avLst/>
            </a:prstGeom>
            <a:noFill/>
          </p:spPr>
          <p:txBody>
            <a:bodyPr wrap="square">
              <a:spAutoFit/>
            </a:bodyPr>
            <a:lstStyle/>
            <a:p>
              <a:r>
                <a:rPr lang="en-US" b="1" u="sng" dirty="0"/>
                <a:t>Results</a:t>
              </a:r>
            </a:p>
            <a:p>
              <a:endParaRPr lang="en-US" dirty="0"/>
            </a:p>
          </p:txBody>
        </p:sp>
      </p:grpSp>
      <p:pic>
        <p:nvPicPr>
          <p:cNvPr id="9" name="Picture 8">
            <a:extLst>
              <a:ext uri="{FF2B5EF4-FFF2-40B4-BE49-F238E27FC236}">
                <a16:creationId xmlns:a16="http://schemas.microsoft.com/office/drawing/2014/main" id="{90130AEF-3376-59B7-7F5A-0C311A57CBAC}"/>
              </a:ext>
            </a:extLst>
          </p:cNvPr>
          <p:cNvPicPr>
            <a:picLocks noChangeAspect="1"/>
          </p:cNvPicPr>
          <p:nvPr/>
        </p:nvPicPr>
        <p:blipFill>
          <a:blip r:embed="rId3"/>
          <a:srcRect t="6826"/>
          <a:stretch/>
        </p:blipFill>
        <p:spPr>
          <a:xfrm>
            <a:off x="-147482" y="1161193"/>
            <a:ext cx="6096000" cy="4251441"/>
          </a:xfrm>
          <a:prstGeom prst="rect">
            <a:avLst/>
          </a:prstGeom>
        </p:spPr>
      </p:pic>
      <p:pic>
        <p:nvPicPr>
          <p:cNvPr id="13" name="Picture 12">
            <a:extLst>
              <a:ext uri="{FF2B5EF4-FFF2-40B4-BE49-F238E27FC236}">
                <a16:creationId xmlns:a16="http://schemas.microsoft.com/office/drawing/2014/main" id="{4AAB8508-1EED-FAA9-3CCC-033B03FF36BA}"/>
              </a:ext>
            </a:extLst>
          </p:cNvPr>
          <p:cNvPicPr>
            <a:picLocks noChangeAspect="1"/>
          </p:cNvPicPr>
          <p:nvPr/>
        </p:nvPicPr>
        <p:blipFill>
          <a:blip r:embed="rId4"/>
          <a:srcRect r="7428" b="7148"/>
          <a:stretch/>
        </p:blipFill>
        <p:spPr>
          <a:xfrm>
            <a:off x="6096000" y="1078025"/>
            <a:ext cx="5643717" cy="4365828"/>
          </a:xfrm>
          <a:prstGeom prst="rect">
            <a:avLst/>
          </a:prstGeom>
        </p:spPr>
      </p:pic>
      <p:sp>
        <p:nvSpPr>
          <p:cNvPr id="14" name="Rectangle 13">
            <a:extLst>
              <a:ext uri="{FF2B5EF4-FFF2-40B4-BE49-F238E27FC236}">
                <a16:creationId xmlns:a16="http://schemas.microsoft.com/office/drawing/2014/main" id="{97461AD8-8963-5D05-795F-7D22F978CEB5}"/>
              </a:ext>
            </a:extLst>
          </p:cNvPr>
          <p:cNvSpPr/>
          <p:nvPr/>
        </p:nvSpPr>
        <p:spPr>
          <a:xfrm>
            <a:off x="84803" y="1161193"/>
            <a:ext cx="5926395" cy="42514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B6DA4E-E414-44CB-3667-C6B184122E01}"/>
              </a:ext>
            </a:extLst>
          </p:cNvPr>
          <p:cNvSpPr/>
          <p:nvPr/>
        </p:nvSpPr>
        <p:spPr>
          <a:xfrm>
            <a:off x="6158680" y="1192412"/>
            <a:ext cx="5926395" cy="42514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01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411CF7-7346-3571-0A25-7B102B68504F}"/>
              </a:ext>
            </a:extLst>
          </p:cNvPr>
          <p:cNvPicPr>
            <a:picLocks noChangeAspect="1"/>
          </p:cNvPicPr>
          <p:nvPr/>
        </p:nvPicPr>
        <p:blipFill>
          <a:blip r:embed="rId2"/>
          <a:srcRect l="6020" r="10190"/>
          <a:stretch/>
        </p:blipFill>
        <p:spPr>
          <a:xfrm>
            <a:off x="169605" y="810548"/>
            <a:ext cx="5063613" cy="4572396"/>
          </a:xfrm>
          <a:prstGeom prst="rect">
            <a:avLst/>
          </a:prstGeom>
        </p:spPr>
      </p:pic>
      <p:grpSp>
        <p:nvGrpSpPr>
          <p:cNvPr id="3" name="Group 2">
            <a:extLst>
              <a:ext uri="{FF2B5EF4-FFF2-40B4-BE49-F238E27FC236}">
                <a16:creationId xmlns:a16="http://schemas.microsoft.com/office/drawing/2014/main" id="{0E567532-FBE9-D36C-361A-1E102A0F03BA}"/>
              </a:ext>
            </a:extLst>
          </p:cNvPr>
          <p:cNvGrpSpPr/>
          <p:nvPr/>
        </p:nvGrpSpPr>
        <p:grpSpPr>
          <a:xfrm>
            <a:off x="169605" y="125360"/>
            <a:ext cx="6929285" cy="827917"/>
            <a:chOff x="169605" y="125360"/>
            <a:chExt cx="6929285" cy="827917"/>
          </a:xfrm>
        </p:grpSpPr>
        <p:pic>
          <p:nvPicPr>
            <p:cNvPr id="4" name="Picture 2">
              <a:extLst>
                <a:ext uri="{FF2B5EF4-FFF2-40B4-BE49-F238E27FC236}">
                  <a16:creationId xmlns:a16="http://schemas.microsoft.com/office/drawing/2014/main" id="{C885ADBF-4CC0-FEF5-715A-F76325883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05" y="125360"/>
              <a:ext cx="725129" cy="7251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D82576-3D11-5F69-8AA7-267BF9C340F3}"/>
                </a:ext>
              </a:extLst>
            </p:cNvPr>
            <p:cNvSpPr txBox="1"/>
            <p:nvPr/>
          </p:nvSpPr>
          <p:spPr>
            <a:xfrm>
              <a:off x="1002890" y="306946"/>
              <a:ext cx="6096000" cy="646331"/>
            </a:xfrm>
            <a:prstGeom prst="rect">
              <a:avLst/>
            </a:prstGeom>
            <a:noFill/>
          </p:spPr>
          <p:txBody>
            <a:bodyPr wrap="square">
              <a:spAutoFit/>
            </a:bodyPr>
            <a:lstStyle/>
            <a:p>
              <a:r>
                <a:rPr lang="en-US" b="1" u="sng" dirty="0"/>
                <a:t>Results</a:t>
              </a:r>
            </a:p>
            <a:p>
              <a:endParaRPr lang="en-US" dirty="0"/>
            </a:p>
          </p:txBody>
        </p:sp>
      </p:grpSp>
      <p:pic>
        <p:nvPicPr>
          <p:cNvPr id="7" name="Picture 6">
            <a:extLst>
              <a:ext uri="{FF2B5EF4-FFF2-40B4-BE49-F238E27FC236}">
                <a16:creationId xmlns:a16="http://schemas.microsoft.com/office/drawing/2014/main" id="{34B9DF14-FE64-12E3-B684-E9082A50BC61}"/>
              </a:ext>
            </a:extLst>
          </p:cNvPr>
          <p:cNvPicPr>
            <a:picLocks noChangeAspect="1"/>
          </p:cNvPicPr>
          <p:nvPr/>
        </p:nvPicPr>
        <p:blipFill>
          <a:blip r:embed="rId4"/>
          <a:stretch>
            <a:fillRect/>
          </a:stretch>
        </p:blipFill>
        <p:spPr>
          <a:xfrm>
            <a:off x="5933013" y="1599798"/>
            <a:ext cx="5875529" cy="2766300"/>
          </a:xfrm>
          <a:prstGeom prst="rect">
            <a:avLst/>
          </a:prstGeom>
        </p:spPr>
      </p:pic>
      <p:sp>
        <p:nvSpPr>
          <p:cNvPr id="8" name="Rectangle 7">
            <a:extLst>
              <a:ext uri="{FF2B5EF4-FFF2-40B4-BE49-F238E27FC236}">
                <a16:creationId xmlns:a16="http://schemas.microsoft.com/office/drawing/2014/main" id="{BCDE0B17-8D85-486E-1ABD-4194A9737757}"/>
              </a:ext>
            </a:extLst>
          </p:cNvPr>
          <p:cNvSpPr/>
          <p:nvPr/>
        </p:nvSpPr>
        <p:spPr>
          <a:xfrm>
            <a:off x="169605" y="990996"/>
            <a:ext cx="5165623" cy="42514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42D023-DFB8-B425-5B9A-B3D5D18AF63E}"/>
              </a:ext>
            </a:extLst>
          </p:cNvPr>
          <p:cNvSpPr/>
          <p:nvPr/>
        </p:nvSpPr>
        <p:spPr>
          <a:xfrm>
            <a:off x="5907579" y="1599798"/>
            <a:ext cx="5926395" cy="2427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717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3D913BF-C01F-669B-5A9E-AB57B0532DFC}"/>
              </a:ext>
            </a:extLst>
          </p:cNvPr>
          <p:cNvGrpSpPr/>
          <p:nvPr/>
        </p:nvGrpSpPr>
        <p:grpSpPr>
          <a:xfrm>
            <a:off x="195695" y="193964"/>
            <a:ext cx="6971434" cy="645968"/>
            <a:chOff x="195695" y="193964"/>
            <a:chExt cx="6971434" cy="645968"/>
          </a:xfrm>
        </p:grpSpPr>
        <p:pic>
          <p:nvPicPr>
            <p:cNvPr id="1026" name="Picture 2">
              <a:extLst>
                <a:ext uri="{FF2B5EF4-FFF2-40B4-BE49-F238E27FC236}">
                  <a16:creationId xmlns:a16="http://schemas.microsoft.com/office/drawing/2014/main" id="{2077C336-E6E4-C350-97CB-0D566A191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95" y="193964"/>
              <a:ext cx="645968" cy="6459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70301E-C028-6EC7-4FCE-7360A2CC3E12}"/>
                </a:ext>
              </a:extLst>
            </p:cNvPr>
            <p:cNvSpPr txBox="1"/>
            <p:nvPr/>
          </p:nvSpPr>
          <p:spPr>
            <a:xfrm>
              <a:off x="1072861" y="332282"/>
              <a:ext cx="6094268" cy="369332"/>
            </a:xfrm>
            <a:prstGeom prst="rect">
              <a:avLst/>
            </a:prstGeom>
            <a:noFill/>
          </p:spPr>
          <p:txBody>
            <a:bodyPr wrap="square">
              <a:spAutoFit/>
            </a:bodyPr>
            <a:lstStyle/>
            <a:p>
              <a:r>
                <a:rPr lang="en-US" b="1" u="sng" dirty="0"/>
                <a:t>Sample Predictions </a:t>
              </a:r>
            </a:p>
          </p:txBody>
        </p:sp>
      </p:grpSp>
      <p:sp>
        <p:nvSpPr>
          <p:cNvPr id="7" name="TextBox 6">
            <a:extLst>
              <a:ext uri="{FF2B5EF4-FFF2-40B4-BE49-F238E27FC236}">
                <a16:creationId xmlns:a16="http://schemas.microsoft.com/office/drawing/2014/main" id="{773B901F-BCCB-D8E5-F0D2-CFB7FBE87A4B}"/>
              </a:ext>
            </a:extLst>
          </p:cNvPr>
          <p:cNvSpPr txBox="1"/>
          <p:nvPr/>
        </p:nvSpPr>
        <p:spPr>
          <a:xfrm>
            <a:off x="4470689" y="5322516"/>
            <a:ext cx="6094268" cy="369332"/>
          </a:xfrm>
          <a:prstGeom prst="rect">
            <a:avLst/>
          </a:prstGeom>
          <a:noFill/>
        </p:spPr>
        <p:txBody>
          <a:bodyPr wrap="square">
            <a:spAutoFit/>
          </a:bodyPr>
          <a:lstStyle/>
          <a:p>
            <a:r>
              <a:rPr lang="en-US" b="1" u="sng" dirty="0"/>
              <a:t>Ground Truth</a:t>
            </a:r>
          </a:p>
        </p:txBody>
      </p:sp>
      <p:pic>
        <p:nvPicPr>
          <p:cNvPr id="10" name="Picture 9">
            <a:extLst>
              <a:ext uri="{FF2B5EF4-FFF2-40B4-BE49-F238E27FC236}">
                <a16:creationId xmlns:a16="http://schemas.microsoft.com/office/drawing/2014/main" id="{5A832EAF-CC6C-660D-A440-01CF98AC264E}"/>
              </a:ext>
            </a:extLst>
          </p:cNvPr>
          <p:cNvPicPr>
            <a:picLocks noChangeAspect="1"/>
          </p:cNvPicPr>
          <p:nvPr/>
        </p:nvPicPr>
        <p:blipFill>
          <a:blip r:embed="rId3"/>
          <a:stretch>
            <a:fillRect/>
          </a:stretch>
        </p:blipFill>
        <p:spPr>
          <a:xfrm>
            <a:off x="1787936" y="1059874"/>
            <a:ext cx="8249681" cy="4141640"/>
          </a:xfrm>
          <a:prstGeom prst="rect">
            <a:avLst/>
          </a:prstGeom>
        </p:spPr>
      </p:pic>
    </p:spTree>
    <p:extLst>
      <p:ext uri="{BB962C8B-B14F-4D97-AF65-F5344CB8AC3E}">
        <p14:creationId xmlns:p14="http://schemas.microsoft.com/office/powerpoint/2010/main" val="201181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10293-5FD9-646B-479D-2537D1B23C0C}"/>
              </a:ext>
            </a:extLst>
          </p:cNvPr>
          <p:cNvGrpSpPr/>
          <p:nvPr/>
        </p:nvGrpSpPr>
        <p:grpSpPr>
          <a:xfrm>
            <a:off x="195695" y="193964"/>
            <a:ext cx="6971434" cy="645968"/>
            <a:chOff x="195695" y="193964"/>
            <a:chExt cx="6971434" cy="645968"/>
          </a:xfrm>
        </p:grpSpPr>
        <p:pic>
          <p:nvPicPr>
            <p:cNvPr id="5" name="Picture 2">
              <a:extLst>
                <a:ext uri="{FF2B5EF4-FFF2-40B4-BE49-F238E27FC236}">
                  <a16:creationId xmlns:a16="http://schemas.microsoft.com/office/drawing/2014/main" id="{9B2B36BB-5E06-AE0F-95E4-58D0F0C7F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95" y="193964"/>
              <a:ext cx="645968" cy="6459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0268AA-6C9C-80B0-6160-3FFF290A7CC7}"/>
                </a:ext>
              </a:extLst>
            </p:cNvPr>
            <p:cNvSpPr txBox="1"/>
            <p:nvPr/>
          </p:nvSpPr>
          <p:spPr>
            <a:xfrm>
              <a:off x="1072861" y="332282"/>
              <a:ext cx="6094268" cy="369332"/>
            </a:xfrm>
            <a:prstGeom prst="rect">
              <a:avLst/>
            </a:prstGeom>
            <a:noFill/>
          </p:spPr>
          <p:txBody>
            <a:bodyPr wrap="square">
              <a:spAutoFit/>
            </a:bodyPr>
            <a:lstStyle/>
            <a:p>
              <a:r>
                <a:rPr lang="en-US" b="1" u="sng" dirty="0"/>
                <a:t>Sample Predictions </a:t>
              </a:r>
            </a:p>
          </p:txBody>
        </p:sp>
      </p:grpSp>
      <p:pic>
        <p:nvPicPr>
          <p:cNvPr id="8" name="Picture 7">
            <a:extLst>
              <a:ext uri="{FF2B5EF4-FFF2-40B4-BE49-F238E27FC236}">
                <a16:creationId xmlns:a16="http://schemas.microsoft.com/office/drawing/2014/main" id="{7E4B7132-7FA8-87C6-80DC-155AEB6CF518}"/>
              </a:ext>
            </a:extLst>
          </p:cNvPr>
          <p:cNvPicPr>
            <a:picLocks noChangeAspect="1"/>
          </p:cNvPicPr>
          <p:nvPr/>
        </p:nvPicPr>
        <p:blipFill>
          <a:blip r:embed="rId3"/>
          <a:stretch>
            <a:fillRect/>
          </a:stretch>
        </p:blipFill>
        <p:spPr>
          <a:xfrm>
            <a:off x="7284885" y="839932"/>
            <a:ext cx="4168501" cy="3939881"/>
          </a:xfrm>
          <a:prstGeom prst="rect">
            <a:avLst/>
          </a:prstGeom>
        </p:spPr>
      </p:pic>
      <p:pic>
        <p:nvPicPr>
          <p:cNvPr id="10" name="Picture 9">
            <a:extLst>
              <a:ext uri="{FF2B5EF4-FFF2-40B4-BE49-F238E27FC236}">
                <a16:creationId xmlns:a16="http://schemas.microsoft.com/office/drawing/2014/main" id="{EB1937CA-A70A-2B0D-9953-8869D572D109}"/>
              </a:ext>
            </a:extLst>
          </p:cNvPr>
          <p:cNvPicPr>
            <a:picLocks noChangeAspect="1"/>
          </p:cNvPicPr>
          <p:nvPr/>
        </p:nvPicPr>
        <p:blipFill>
          <a:blip r:embed="rId4"/>
          <a:stretch>
            <a:fillRect/>
          </a:stretch>
        </p:blipFill>
        <p:spPr>
          <a:xfrm>
            <a:off x="738614" y="1133326"/>
            <a:ext cx="5810754" cy="3353091"/>
          </a:xfrm>
          <a:prstGeom prst="rect">
            <a:avLst/>
          </a:prstGeom>
        </p:spPr>
      </p:pic>
      <p:sp>
        <p:nvSpPr>
          <p:cNvPr id="12" name="TextBox 11">
            <a:extLst>
              <a:ext uri="{FF2B5EF4-FFF2-40B4-BE49-F238E27FC236}">
                <a16:creationId xmlns:a16="http://schemas.microsoft.com/office/drawing/2014/main" id="{2ACBBFBF-68DD-964A-E988-861AB0296C56}"/>
              </a:ext>
            </a:extLst>
          </p:cNvPr>
          <p:cNvSpPr txBox="1"/>
          <p:nvPr/>
        </p:nvSpPr>
        <p:spPr>
          <a:xfrm>
            <a:off x="2527589" y="4548757"/>
            <a:ext cx="6094268" cy="369332"/>
          </a:xfrm>
          <a:prstGeom prst="rect">
            <a:avLst/>
          </a:prstGeom>
          <a:noFill/>
        </p:spPr>
        <p:txBody>
          <a:bodyPr wrap="square">
            <a:spAutoFit/>
          </a:bodyPr>
          <a:lstStyle/>
          <a:p>
            <a:r>
              <a:rPr lang="en-US" b="1" u="sng" dirty="0"/>
              <a:t>Augmented Data</a:t>
            </a:r>
          </a:p>
        </p:txBody>
      </p:sp>
      <p:cxnSp>
        <p:nvCxnSpPr>
          <p:cNvPr id="14" name="Straight Connector 13">
            <a:extLst>
              <a:ext uri="{FF2B5EF4-FFF2-40B4-BE49-F238E27FC236}">
                <a16:creationId xmlns:a16="http://schemas.microsoft.com/office/drawing/2014/main" id="{93D03CF6-418D-7EDF-82E9-A8290BFA0BC1}"/>
              </a:ext>
            </a:extLst>
          </p:cNvPr>
          <p:cNvCxnSpPr/>
          <p:nvPr/>
        </p:nvCxnSpPr>
        <p:spPr>
          <a:xfrm>
            <a:off x="689956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168C3E-7E1F-3219-91C0-513B3821105A}"/>
              </a:ext>
            </a:extLst>
          </p:cNvPr>
          <p:cNvSpPr txBox="1"/>
          <p:nvPr/>
        </p:nvSpPr>
        <p:spPr>
          <a:xfrm>
            <a:off x="8406252" y="4733423"/>
            <a:ext cx="6094268" cy="369332"/>
          </a:xfrm>
          <a:prstGeom prst="rect">
            <a:avLst/>
          </a:prstGeom>
          <a:noFill/>
        </p:spPr>
        <p:txBody>
          <a:bodyPr wrap="square">
            <a:spAutoFit/>
          </a:bodyPr>
          <a:lstStyle/>
          <a:p>
            <a:r>
              <a:rPr lang="en-US" b="1" u="sng" dirty="0"/>
              <a:t>Types of Augmentation</a:t>
            </a:r>
          </a:p>
        </p:txBody>
      </p:sp>
    </p:spTree>
    <p:extLst>
      <p:ext uri="{BB962C8B-B14F-4D97-AF65-F5344CB8AC3E}">
        <p14:creationId xmlns:p14="http://schemas.microsoft.com/office/powerpoint/2010/main" val="2267829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034F859-06D3-7421-FF39-C7145C768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95" y="193964"/>
            <a:ext cx="645968" cy="6459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D9361C-7507-493A-421B-02BAB89FF424}"/>
              </a:ext>
            </a:extLst>
          </p:cNvPr>
          <p:cNvSpPr txBox="1"/>
          <p:nvPr/>
        </p:nvSpPr>
        <p:spPr>
          <a:xfrm>
            <a:off x="1155988" y="332282"/>
            <a:ext cx="6094268" cy="369332"/>
          </a:xfrm>
          <a:prstGeom prst="rect">
            <a:avLst/>
          </a:prstGeom>
          <a:noFill/>
        </p:spPr>
        <p:txBody>
          <a:bodyPr wrap="square">
            <a:spAutoFit/>
          </a:bodyPr>
          <a:lstStyle/>
          <a:p>
            <a:r>
              <a:rPr lang="en-US" b="1" u="sng" dirty="0"/>
              <a:t>Sample Predictions </a:t>
            </a:r>
          </a:p>
        </p:txBody>
      </p:sp>
      <p:pic>
        <p:nvPicPr>
          <p:cNvPr id="2050" name="Picture 2">
            <a:extLst>
              <a:ext uri="{FF2B5EF4-FFF2-40B4-BE49-F238E27FC236}">
                <a16:creationId xmlns:a16="http://schemas.microsoft.com/office/drawing/2014/main" id="{EF0AB1E2-205B-E596-89F5-3F4BFF94B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22" y="1198418"/>
            <a:ext cx="39624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B0E8EB4-B706-EEE8-6545-E63585C082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112" y="1198418"/>
            <a:ext cx="39624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5051CEB-0A58-9CC8-C9E5-C48D69B42C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59"/>
          <a:stretch/>
        </p:blipFill>
        <p:spPr bwMode="auto">
          <a:xfrm>
            <a:off x="4203122" y="1198418"/>
            <a:ext cx="3866990" cy="2943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7A50AD-E818-DBC2-E113-90BB5D6CE237}"/>
              </a:ext>
            </a:extLst>
          </p:cNvPr>
          <p:cNvSpPr txBox="1"/>
          <p:nvPr/>
        </p:nvSpPr>
        <p:spPr>
          <a:xfrm>
            <a:off x="1371600" y="4370641"/>
            <a:ext cx="7491846" cy="1815882"/>
          </a:xfrm>
          <a:prstGeom prst="rect">
            <a:avLst/>
          </a:prstGeom>
          <a:noFill/>
        </p:spPr>
        <p:txBody>
          <a:bodyPr wrap="square" rtlCol="0">
            <a:spAutoFit/>
          </a:bodyPr>
          <a:lstStyle/>
          <a:p>
            <a:r>
              <a:rPr lang="en-US" sz="1400" dirty="0"/>
              <a:t>Here we have two classes: class 0 for number plate and class 1 for the car. So for each prediction on test images, the model provide the following results:</a:t>
            </a:r>
          </a:p>
          <a:p>
            <a:endParaRPr lang="en-US" sz="1400" dirty="0"/>
          </a:p>
          <a:p>
            <a:pPr marL="285750" indent="-285750">
              <a:buFont typeface="Arial" panose="020B0604020202020204" pitchFamily="34" charset="0"/>
              <a:buChar char="•"/>
            </a:pPr>
            <a:r>
              <a:rPr lang="en-US" sz="1400" dirty="0"/>
              <a:t>The confidence score for car, ex: the model is 55% confident that the box contains a vehicle</a:t>
            </a:r>
          </a:p>
          <a:p>
            <a:pPr marL="285750" indent="-285750">
              <a:buFont typeface="Arial" panose="020B0604020202020204" pitchFamily="34" charset="0"/>
              <a:buChar char="•"/>
            </a:pPr>
            <a:r>
              <a:rPr lang="en-US" sz="1400" dirty="0"/>
              <a:t>The confidence score for license </a:t>
            </a:r>
            <a:r>
              <a:rPr lang="en-US" sz="1400" dirty="0" err="1"/>
              <a:t>plate,ex</a:t>
            </a:r>
            <a:r>
              <a:rPr lang="en-US" sz="1400" dirty="0"/>
              <a:t> the model is 79% confident that the box contains a vehicle</a:t>
            </a:r>
          </a:p>
          <a:p>
            <a:pPr marL="285750" indent="-285750">
              <a:buFont typeface="Arial" panose="020B0604020202020204" pitchFamily="34" charset="0"/>
              <a:buChar char="•"/>
            </a:pPr>
            <a:r>
              <a:rPr lang="en-US" sz="1400" dirty="0"/>
              <a:t>The bounding box co-ordinates for car and number plate.</a:t>
            </a:r>
          </a:p>
          <a:p>
            <a:pPr marL="285750" indent="-285750">
              <a:buFont typeface="Arial" panose="020B0604020202020204" pitchFamily="34" charset="0"/>
              <a:buChar char="•"/>
            </a:pPr>
            <a:r>
              <a:rPr lang="en-US" sz="1400" dirty="0"/>
              <a:t>It also predict an object score: How likely a box contains any object or just background</a:t>
            </a:r>
          </a:p>
        </p:txBody>
      </p:sp>
      <p:sp>
        <p:nvSpPr>
          <p:cNvPr id="6" name="Rectangle 5">
            <a:extLst>
              <a:ext uri="{FF2B5EF4-FFF2-40B4-BE49-F238E27FC236}">
                <a16:creationId xmlns:a16="http://schemas.microsoft.com/office/drawing/2014/main" id="{E91D8EFE-4D81-4338-9208-E06EB428A514}"/>
              </a:ext>
            </a:extLst>
          </p:cNvPr>
          <p:cNvSpPr/>
          <p:nvPr/>
        </p:nvSpPr>
        <p:spPr>
          <a:xfrm>
            <a:off x="1267691" y="4249882"/>
            <a:ext cx="7405094" cy="2057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899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B3A275E-C966-605A-E8AD-1513CD6BD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95" y="193964"/>
            <a:ext cx="645968" cy="6459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071E36-80B7-1E54-9955-B7B2292B015C}"/>
              </a:ext>
            </a:extLst>
          </p:cNvPr>
          <p:cNvSpPr txBox="1"/>
          <p:nvPr/>
        </p:nvSpPr>
        <p:spPr>
          <a:xfrm>
            <a:off x="1155988" y="332282"/>
            <a:ext cx="6094268" cy="369332"/>
          </a:xfrm>
          <a:prstGeom prst="rect">
            <a:avLst/>
          </a:prstGeom>
          <a:noFill/>
        </p:spPr>
        <p:txBody>
          <a:bodyPr wrap="square">
            <a:spAutoFit/>
          </a:bodyPr>
          <a:lstStyle/>
          <a:p>
            <a:r>
              <a:rPr lang="en-US" b="1" u="sng" dirty="0"/>
              <a:t>Sample Predictions </a:t>
            </a:r>
          </a:p>
        </p:txBody>
      </p:sp>
      <p:sp>
        <p:nvSpPr>
          <p:cNvPr id="5" name="TextBox 4">
            <a:extLst>
              <a:ext uri="{FF2B5EF4-FFF2-40B4-BE49-F238E27FC236}">
                <a16:creationId xmlns:a16="http://schemas.microsoft.com/office/drawing/2014/main" id="{D9A81F2E-03CF-CA4B-DF4A-C8FB6015AA05}"/>
              </a:ext>
            </a:extLst>
          </p:cNvPr>
          <p:cNvSpPr txBox="1"/>
          <p:nvPr/>
        </p:nvSpPr>
        <p:spPr>
          <a:xfrm>
            <a:off x="4315691" y="4977656"/>
            <a:ext cx="2874818" cy="369332"/>
          </a:xfrm>
          <a:prstGeom prst="rect">
            <a:avLst/>
          </a:prstGeom>
          <a:noFill/>
        </p:spPr>
        <p:txBody>
          <a:bodyPr wrap="square" rtlCol="0">
            <a:spAutoFit/>
          </a:bodyPr>
          <a:lstStyle/>
          <a:p>
            <a:r>
              <a:rPr lang="en-US" b="1" u="sng" dirty="0"/>
              <a:t>Some erroneous predictions</a:t>
            </a:r>
          </a:p>
        </p:txBody>
      </p:sp>
      <p:pic>
        <p:nvPicPr>
          <p:cNvPr id="4098" name="Picture 2">
            <a:extLst>
              <a:ext uri="{FF2B5EF4-FFF2-40B4-BE49-F238E27FC236}">
                <a16:creationId xmlns:a16="http://schemas.microsoft.com/office/drawing/2014/main" id="{C978ABC2-32A8-7684-C315-B8E4F89CF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36" y="1203613"/>
            <a:ext cx="3470564" cy="34705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7D1315B-5BE1-0D47-5E72-91C75364E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900" y="1196686"/>
            <a:ext cx="3962400" cy="34705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B254AC9-DCD0-BD42-A740-68327F0B4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4300" y="1233919"/>
            <a:ext cx="3799609" cy="340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95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38B32-37D5-C46C-3E98-A602EF279117}"/>
              </a:ext>
            </a:extLst>
          </p:cNvPr>
          <p:cNvPicPr>
            <a:picLocks noChangeAspect="1"/>
          </p:cNvPicPr>
          <p:nvPr/>
        </p:nvPicPr>
        <p:blipFill>
          <a:blip r:embed="rId2"/>
          <a:stretch>
            <a:fillRect/>
          </a:stretch>
        </p:blipFill>
        <p:spPr>
          <a:xfrm>
            <a:off x="456940" y="1361209"/>
            <a:ext cx="4008467" cy="5151566"/>
          </a:xfrm>
          <a:prstGeom prst="rect">
            <a:avLst/>
          </a:prstGeom>
        </p:spPr>
      </p:pic>
      <p:grpSp>
        <p:nvGrpSpPr>
          <p:cNvPr id="9" name="Group 8">
            <a:extLst>
              <a:ext uri="{FF2B5EF4-FFF2-40B4-BE49-F238E27FC236}">
                <a16:creationId xmlns:a16="http://schemas.microsoft.com/office/drawing/2014/main" id="{8C4B7D16-B88B-6E84-B16E-EF3301F6401B}"/>
              </a:ext>
            </a:extLst>
          </p:cNvPr>
          <p:cNvGrpSpPr/>
          <p:nvPr/>
        </p:nvGrpSpPr>
        <p:grpSpPr>
          <a:xfrm>
            <a:off x="5346034" y="1749135"/>
            <a:ext cx="5234423" cy="2186301"/>
            <a:chOff x="5551341" y="886690"/>
            <a:chExt cx="5234423" cy="2186301"/>
          </a:xfrm>
        </p:grpSpPr>
        <p:pic>
          <p:nvPicPr>
            <p:cNvPr id="5122" name="Picture 2">
              <a:extLst>
                <a:ext uri="{FF2B5EF4-FFF2-40B4-BE49-F238E27FC236}">
                  <a16:creationId xmlns:a16="http://schemas.microsoft.com/office/drawing/2014/main" id="{127AB853-0CA1-D298-6A81-AA41DB236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342" y="886690"/>
              <a:ext cx="1462521" cy="9523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CDF2E50-84B7-F120-90AC-8D1455D19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5376" y="886690"/>
              <a:ext cx="1462521" cy="95233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8DD7AD9-0785-50DD-322F-D91AAF0215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410" y="886690"/>
              <a:ext cx="1626354" cy="95233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DC52201-5542-0E53-6EAB-DCDE433C7B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1341" y="2109949"/>
              <a:ext cx="1462521" cy="96304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319A077-A40A-BD3A-9D70-C0ACAB2333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5377" y="2029299"/>
              <a:ext cx="1462520" cy="100626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BEEEC909-AA80-77B9-9A4E-BED3379A4D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9410" y="2066729"/>
              <a:ext cx="1626353" cy="100626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3ECD305C-A0F4-0D83-7C20-A49545D53651}"/>
              </a:ext>
            </a:extLst>
          </p:cNvPr>
          <p:cNvSpPr/>
          <p:nvPr/>
        </p:nvSpPr>
        <p:spPr>
          <a:xfrm>
            <a:off x="4931438" y="1461098"/>
            <a:ext cx="6063616" cy="29810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226A19D-FCF9-2533-1B1B-AEAE52694B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695" y="193964"/>
            <a:ext cx="645968" cy="6459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F73E97-633D-9911-F251-490C7FDDEC8D}"/>
              </a:ext>
            </a:extLst>
          </p:cNvPr>
          <p:cNvSpPr txBox="1"/>
          <p:nvPr/>
        </p:nvSpPr>
        <p:spPr>
          <a:xfrm>
            <a:off x="1005666" y="246438"/>
            <a:ext cx="6094268" cy="369332"/>
          </a:xfrm>
          <a:prstGeom prst="rect">
            <a:avLst/>
          </a:prstGeom>
          <a:noFill/>
        </p:spPr>
        <p:txBody>
          <a:bodyPr wrap="square">
            <a:spAutoFit/>
          </a:bodyPr>
          <a:lstStyle/>
          <a:p>
            <a:r>
              <a:rPr lang="en-US" b="1" u="sng" dirty="0"/>
              <a:t>Sample Predictions </a:t>
            </a:r>
          </a:p>
        </p:txBody>
      </p:sp>
      <p:sp>
        <p:nvSpPr>
          <p:cNvPr id="10" name="Rectangle 9">
            <a:extLst>
              <a:ext uri="{FF2B5EF4-FFF2-40B4-BE49-F238E27FC236}">
                <a16:creationId xmlns:a16="http://schemas.microsoft.com/office/drawing/2014/main" id="{2CF99323-22E4-860D-094B-C09C3CC5E940}"/>
              </a:ext>
            </a:extLst>
          </p:cNvPr>
          <p:cNvSpPr/>
          <p:nvPr/>
        </p:nvSpPr>
        <p:spPr>
          <a:xfrm>
            <a:off x="7375208" y="1891145"/>
            <a:ext cx="929551"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37A5B4-43CD-0686-81B4-49F516964127}"/>
              </a:ext>
            </a:extLst>
          </p:cNvPr>
          <p:cNvSpPr/>
          <p:nvPr/>
        </p:nvSpPr>
        <p:spPr>
          <a:xfrm>
            <a:off x="838979" y="1461098"/>
            <a:ext cx="3626428" cy="45304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D969CE-3E5A-6443-F2F4-D1F2996FE37B}"/>
              </a:ext>
            </a:extLst>
          </p:cNvPr>
          <p:cNvSpPr txBox="1"/>
          <p:nvPr/>
        </p:nvSpPr>
        <p:spPr>
          <a:xfrm>
            <a:off x="4900786" y="4694664"/>
            <a:ext cx="6094268" cy="2031325"/>
          </a:xfrm>
          <a:prstGeom prst="rect">
            <a:avLst/>
          </a:prstGeom>
          <a:noFill/>
        </p:spPr>
        <p:txBody>
          <a:bodyPr wrap="square">
            <a:spAutoFit/>
          </a:bodyPr>
          <a:lstStyle/>
          <a:p>
            <a:pPr>
              <a:buNone/>
            </a:pPr>
            <a:r>
              <a:rPr lang="en-US" sz="1400" b="1" dirty="0" err="1"/>
              <a:t>bbox</a:t>
            </a:r>
            <a:r>
              <a:rPr lang="en-US" sz="1400" b="1" dirty="0"/>
              <a:t> .txt</a:t>
            </a:r>
            <a:r>
              <a:rPr lang="en-US" sz="1400" dirty="0"/>
              <a:t> → For each detected object (like a license plate), it writes a text file containing:</a:t>
            </a:r>
          </a:p>
          <a:p>
            <a:pPr>
              <a:buFont typeface="Arial" panose="020B0604020202020204" pitchFamily="34" charset="0"/>
              <a:buChar char="•"/>
            </a:pPr>
            <a:r>
              <a:rPr lang="en-US" sz="1400" dirty="0"/>
              <a:t>class ID (e.g., license plate = 0, vehicle = 1)</a:t>
            </a:r>
          </a:p>
          <a:p>
            <a:pPr>
              <a:buFont typeface="Arial" panose="020B0604020202020204" pitchFamily="34" charset="0"/>
              <a:buChar char="•"/>
            </a:pPr>
            <a:r>
              <a:rPr lang="en-US" sz="1400" dirty="0"/>
              <a:t>normalized bounding box coordinates (center x, center y, width, height) relative to the image</a:t>
            </a:r>
          </a:p>
          <a:p>
            <a:pPr>
              <a:buFont typeface="Arial" panose="020B0604020202020204" pitchFamily="34" charset="0"/>
              <a:buChar char="•"/>
            </a:pPr>
            <a:r>
              <a:rPr lang="en-US" sz="1400" b="1" dirty="0"/>
              <a:t>confidence</a:t>
            </a:r>
            <a:r>
              <a:rPr lang="en-US" sz="1400" dirty="0"/>
              <a:t> → Along with the </a:t>
            </a:r>
            <a:r>
              <a:rPr lang="en-US" sz="1400" dirty="0" err="1"/>
              <a:t>bbox</a:t>
            </a:r>
            <a:r>
              <a:rPr lang="en-US" sz="1400" dirty="0"/>
              <a:t>, it saves the confidence score (probability) for each detection </a:t>
            </a:r>
          </a:p>
          <a:p>
            <a:pPr>
              <a:buFont typeface="Arial" panose="020B0604020202020204" pitchFamily="34" charset="0"/>
              <a:buChar char="•"/>
            </a:pPr>
            <a:r>
              <a:rPr lang="en-US" sz="1400" b="1" dirty="0"/>
              <a:t>crops</a:t>
            </a:r>
            <a:r>
              <a:rPr lang="en-US" sz="1400" dirty="0"/>
              <a:t> →  The script automatically crops the license plates and saves these images in a folder </a:t>
            </a:r>
            <a:endParaRPr lang="en-US" sz="1400" b="1" dirty="0"/>
          </a:p>
        </p:txBody>
      </p:sp>
      <p:sp>
        <p:nvSpPr>
          <p:cNvPr id="18" name="Rectangle 17">
            <a:extLst>
              <a:ext uri="{FF2B5EF4-FFF2-40B4-BE49-F238E27FC236}">
                <a16:creationId xmlns:a16="http://schemas.microsoft.com/office/drawing/2014/main" id="{1C28FE35-9A92-82FC-DFDD-23923617524B}"/>
              </a:ext>
            </a:extLst>
          </p:cNvPr>
          <p:cNvSpPr/>
          <p:nvPr/>
        </p:nvSpPr>
        <p:spPr>
          <a:xfrm>
            <a:off x="4931438" y="4694664"/>
            <a:ext cx="6063616" cy="20313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918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A8FC81-EA77-2A4E-F051-A1FF074782F1}"/>
              </a:ext>
            </a:extLst>
          </p:cNvPr>
          <p:cNvPicPr>
            <a:picLocks noChangeAspect="1"/>
          </p:cNvPicPr>
          <p:nvPr/>
        </p:nvPicPr>
        <p:blipFill>
          <a:blip r:embed="rId2"/>
          <a:stretch>
            <a:fillRect/>
          </a:stretch>
        </p:blipFill>
        <p:spPr>
          <a:xfrm>
            <a:off x="800009" y="645696"/>
            <a:ext cx="5730737" cy="5971540"/>
          </a:xfrm>
          <a:prstGeom prst="rect">
            <a:avLst/>
          </a:prstGeom>
        </p:spPr>
      </p:pic>
      <p:sp>
        <p:nvSpPr>
          <p:cNvPr id="6" name="Rectangle 5">
            <a:extLst>
              <a:ext uri="{FF2B5EF4-FFF2-40B4-BE49-F238E27FC236}">
                <a16:creationId xmlns:a16="http://schemas.microsoft.com/office/drawing/2014/main" id="{8A0749C1-B373-064E-F5AF-A17C24A5C75F}"/>
              </a:ext>
            </a:extLst>
          </p:cNvPr>
          <p:cNvSpPr/>
          <p:nvPr/>
        </p:nvSpPr>
        <p:spPr>
          <a:xfrm>
            <a:off x="2958795" y="6580135"/>
            <a:ext cx="1413163"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8A43335-285C-4A35-F795-7FC7C2497785}"/>
              </a:ext>
            </a:extLst>
          </p:cNvPr>
          <p:cNvPicPr>
            <a:picLocks noChangeAspect="1"/>
          </p:cNvPicPr>
          <p:nvPr/>
        </p:nvPicPr>
        <p:blipFill>
          <a:blip r:embed="rId3"/>
          <a:stretch>
            <a:fillRect/>
          </a:stretch>
        </p:blipFill>
        <p:spPr>
          <a:xfrm>
            <a:off x="6461263" y="429260"/>
            <a:ext cx="5730737" cy="6187976"/>
          </a:xfrm>
          <a:prstGeom prst="rect">
            <a:avLst/>
          </a:prstGeom>
        </p:spPr>
      </p:pic>
      <p:pic>
        <p:nvPicPr>
          <p:cNvPr id="7170" name="Picture 2" descr="Ocr Icon at Vectorified.com | Collection of Ocr Icon free for personal use">
            <a:extLst>
              <a:ext uri="{FF2B5EF4-FFF2-40B4-BE49-F238E27FC236}">
                <a16:creationId xmlns:a16="http://schemas.microsoft.com/office/drawing/2014/main" id="{79A857B5-D9BD-6DA0-2906-1FFECA22B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07" y="116667"/>
            <a:ext cx="693502" cy="6106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06A1A5-CD22-DDE4-E4EE-8A2FD0ADC4FD}"/>
              </a:ext>
            </a:extLst>
          </p:cNvPr>
          <p:cNvSpPr txBox="1"/>
          <p:nvPr/>
        </p:nvSpPr>
        <p:spPr>
          <a:xfrm>
            <a:off x="906607" y="168146"/>
            <a:ext cx="6094268" cy="646331"/>
          </a:xfrm>
          <a:prstGeom prst="rect">
            <a:avLst/>
          </a:prstGeom>
          <a:noFill/>
        </p:spPr>
        <p:txBody>
          <a:bodyPr wrap="square">
            <a:spAutoFit/>
          </a:bodyPr>
          <a:lstStyle/>
          <a:p>
            <a:r>
              <a:rPr lang="en-US" b="1" u="sng" dirty="0"/>
              <a:t>OCR Detection- Algorithm</a:t>
            </a:r>
          </a:p>
          <a:p>
            <a:endParaRPr lang="en-US" b="1" u="sng" dirty="0"/>
          </a:p>
        </p:txBody>
      </p:sp>
    </p:spTree>
    <p:extLst>
      <p:ext uri="{BB962C8B-B14F-4D97-AF65-F5344CB8AC3E}">
        <p14:creationId xmlns:p14="http://schemas.microsoft.com/office/powerpoint/2010/main" val="333129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A489E53-2391-7BE9-F3A0-8382AEA6E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55" y="275303"/>
            <a:ext cx="831317" cy="8406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061F12-0678-100C-4722-5D83E72BB435}"/>
              </a:ext>
            </a:extLst>
          </p:cNvPr>
          <p:cNvSpPr txBox="1"/>
          <p:nvPr/>
        </p:nvSpPr>
        <p:spPr>
          <a:xfrm>
            <a:off x="1206172" y="597309"/>
            <a:ext cx="3362632" cy="369332"/>
          </a:xfrm>
          <a:prstGeom prst="rect">
            <a:avLst/>
          </a:prstGeom>
          <a:noFill/>
        </p:spPr>
        <p:txBody>
          <a:bodyPr wrap="square" rtlCol="0">
            <a:spAutoFit/>
          </a:bodyPr>
          <a:lstStyle/>
          <a:p>
            <a:r>
              <a:rPr lang="en-US" b="1" u="sng" dirty="0"/>
              <a:t>Problem Formulation</a:t>
            </a:r>
          </a:p>
        </p:txBody>
      </p:sp>
      <p:pic>
        <p:nvPicPr>
          <p:cNvPr id="1028" name="Picture 4">
            <a:extLst>
              <a:ext uri="{FF2B5EF4-FFF2-40B4-BE49-F238E27FC236}">
                <a16:creationId xmlns:a16="http://schemas.microsoft.com/office/drawing/2014/main" id="{AF9CE7B5-1723-C252-4C01-96B31D84B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47036" y="1437967"/>
            <a:ext cx="5979327" cy="32318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ated image">
            <a:extLst>
              <a:ext uri="{FF2B5EF4-FFF2-40B4-BE49-F238E27FC236}">
                <a16:creationId xmlns:a16="http://schemas.microsoft.com/office/drawing/2014/main" id="{FF6147C6-F9C6-9940-D111-6AB514608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720" y="1437967"/>
            <a:ext cx="4847714" cy="323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B3725B-1018-5AB5-D83B-35595D9AC607}"/>
              </a:ext>
            </a:extLst>
          </p:cNvPr>
          <p:cNvSpPr txBox="1"/>
          <p:nvPr/>
        </p:nvSpPr>
        <p:spPr>
          <a:xfrm>
            <a:off x="365023" y="4813481"/>
            <a:ext cx="10057171" cy="2215991"/>
          </a:xfrm>
          <a:prstGeom prst="rect">
            <a:avLst/>
          </a:prstGeom>
          <a:noFill/>
        </p:spPr>
        <p:txBody>
          <a:bodyPr wrap="square" rtlCol="0">
            <a:spAutoFit/>
          </a:bodyPr>
          <a:lstStyle/>
          <a:p>
            <a:pPr algn="l">
              <a:lnSpc>
                <a:spcPts val="2400"/>
              </a:lnSpc>
              <a:buNone/>
            </a:pPr>
            <a:r>
              <a:rPr lang="en-US" sz="1400" b="0" i="0" dirty="0">
                <a:solidFill>
                  <a:srgbClr val="242424"/>
                </a:solidFill>
                <a:effectLst/>
                <a:latin typeface="source-serif-pro"/>
              </a:rPr>
              <a:t>The given problem is to design a model which would detect a vehicle number plate automatically and in addition to that extract the text and number from the detected number plate image using Optical character recognition(OCR). So it's a combination of both object detection(detecting number plate) and OCR(extract text from images).</a:t>
            </a:r>
          </a:p>
          <a:p>
            <a:pPr algn="l">
              <a:lnSpc>
                <a:spcPts val="2400"/>
              </a:lnSpc>
            </a:pPr>
            <a:r>
              <a:rPr lang="en-US" sz="1400" b="0" i="0" dirty="0">
                <a:solidFill>
                  <a:srgbClr val="242424"/>
                </a:solidFill>
                <a:effectLst/>
                <a:latin typeface="source-serif-pro"/>
              </a:rPr>
              <a:t>Number plate detection can be done by using deep learning-based state-of-the-art convolutional neural network such as YOLO, SSD with </a:t>
            </a:r>
            <a:r>
              <a:rPr lang="en-US" sz="1400" b="0" i="0" dirty="0" err="1">
                <a:solidFill>
                  <a:srgbClr val="242424"/>
                </a:solidFill>
                <a:effectLst/>
                <a:latin typeface="source-serif-pro"/>
              </a:rPr>
              <a:t>resnet</a:t>
            </a:r>
            <a:r>
              <a:rPr lang="en-US" sz="1400" b="0" i="0" dirty="0">
                <a:solidFill>
                  <a:srgbClr val="242424"/>
                </a:solidFill>
                <a:effectLst/>
                <a:latin typeface="source-serif-pro"/>
              </a:rPr>
              <a:t>, Faster-RCNN, and many more. Each model has its own trade-off between speed and </a:t>
            </a:r>
            <a:r>
              <a:rPr lang="en-US" sz="1400" b="0" i="0" dirty="0" err="1">
                <a:solidFill>
                  <a:srgbClr val="242424"/>
                </a:solidFill>
                <a:effectLst/>
                <a:latin typeface="source-serif-pro"/>
              </a:rPr>
              <a:t>mAP</a:t>
            </a:r>
            <a:r>
              <a:rPr lang="en-US" sz="1400" b="0" i="0" dirty="0">
                <a:solidFill>
                  <a:srgbClr val="242424"/>
                </a:solidFill>
                <a:effectLst/>
                <a:latin typeface="source-serif-pro"/>
              </a:rPr>
              <a:t>. In this project, YOLOv5 was used which is based on the </a:t>
            </a:r>
            <a:r>
              <a:rPr lang="en-US" sz="1400" b="0" i="0" dirty="0" err="1">
                <a:solidFill>
                  <a:srgbClr val="242424"/>
                </a:solidFill>
                <a:effectLst/>
                <a:latin typeface="source-serif-pro"/>
              </a:rPr>
              <a:t>PyTorch</a:t>
            </a:r>
            <a:r>
              <a:rPr lang="en-US" sz="1400" b="0" i="0" dirty="0">
                <a:solidFill>
                  <a:srgbClr val="242424"/>
                </a:solidFill>
                <a:effectLst/>
                <a:latin typeface="source-serif-pro"/>
              </a:rPr>
              <a:t> library.</a:t>
            </a:r>
          </a:p>
          <a:p>
            <a:endParaRPr lang="en-US" dirty="0"/>
          </a:p>
        </p:txBody>
      </p:sp>
      <p:sp>
        <p:nvSpPr>
          <p:cNvPr id="7" name="Rectangle 6">
            <a:extLst>
              <a:ext uri="{FF2B5EF4-FFF2-40B4-BE49-F238E27FC236}">
                <a16:creationId xmlns:a16="http://schemas.microsoft.com/office/drawing/2014/main" id="{E5271C16-D19E-2EC0-829C-41A50189C39C}"/>
              </a:ext>
            </a:extLst>
          </p:cNvPr>
          <p:cNvSpPr/>
          <p:nvPr/>
        </p:nvSpPr>
        <p:spPr>
          <a:xfrm>
            <a:off x="374855" y="4813480"/>
            <a:ext cx="10047339" cy="187304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1480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C8DB58-74DF-503A-A348-B12907DF62E7}"/>
              </a:ext>
            </a:extLst>
          </p:cNvPr>
          <p:cNvGrpSpPr/>
          <p:nvPr/>
        </p:nvGrpSpPr>
        <p:grpSpPr>
          <a:xfrm>
            <a:off x="169605" y="125360"/>
            <a:ext cx="6929285" cy="827917"/>
            <a:chOff x="169605" y="125360"/>
            <a:chExt cx="6929285" cy="827917"/>
          </a:xfrm>
        </p:grpSpPr>
        <p:pic>
          <p:nvPicPr>
            <p:cNvPr id="3" name="Picture 2">
              <a:extLst>
                <a:ext uri="{FF2B5EF4-FFF2-40B4-BE49-F238E27FC236}">
                  <a16:creationId xmlns:a16="http://schemas.microsoft.com/office/drawing/2014/main" id="{3651463D-4B54-6EBD-4265-A80A4A402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05" y="125360"/>
              <a:ext cx="725129" cy="7251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35B4B7-184D-AFE5-17D8-EEAB76C11E73}"/>
                </a:ext>
              </a:extLst>
            </p:cNvPr>
            <p:cNvSpPr txBox="1"/>
            <p:nvPr/>
          </p:nvSpPr>
          <p:spPr>
            <a:xfrm>
              <a:off x="1002890" y="306946"/>
              <a:ext cx="6096000" cy="646331"/>
            </a:xfrm>
            <a:prstGeom prst="rect">
              <a:avLst/>
            </a:prstGeom>
            <a:noFill/>
          </p:spPr>
          <p:txBody>
            <a:bodyPr wrap="square">
              <a:spAutoFit/>
            </a:bodyPr>
            <a:lstStyle/>
            <a:p>
              <a:r>
                <a:rPr lang="en-US" b="1" u="sng" dirty="0"/>
                <a:t>OCR Detection- Results</a:t>
              </a:r>
            </a:p>
            <a:p>
              <a:endParaRPr lang="en-US" dirty="0"/>
            </a:p>
          </p:txBody>
        </p:sp>
      </p:grpSp>
      <p:pic>
        <p:nvPicPr>
          <p:cNvPr id="12" name="Picture 11">
            <a:extLst>
              <a:ext uri="{FF2B5EF4-FFF2-40B4-BE49-F238E27FC236}">
                <a16:creationId xmlns:a16="http://schemas.microsoft.com/office/drawing/2014/main" id="{A2F71014-CEB0-6D27-6900-E14474120011}"/>
              </a:ext>
            </a:extLst>
          </p:cNvPr>
          <p:cNvPicPr>
            <a:picLocks noChangeAspect="1"/>
          </p:cNvPicPr>
          <p:nvPr/>
        </p:nvPicPr>
        <p:blipFill>
          <a:blip r:embed="rId3">
            <a:extLst>
              <a:ext uri="{28A0092B-C50C-407E-A947-70E740481C1C}">
                <a14:useLocalDpi xmlns:a14="http://schemas.microsoft.com/office/drawing/2010/main" val="0"/>
              </a:ext>
            </a:extLst>
          </a:blip>
          <a:srcRect t="5746"/>
          <a:stretch/>
        </p:blipFill>
        <p:spPr>
          <a:xfrm>
            <a:off x="532169" y="1121548"/>
            <a:ext cx="5401040" cy="5611092"/>
          </a:xfrm>
          <a:prstGeom prst="rect">
            <a:avLst/>
          </a:prstGeom>
        </p:spPr>
      </p:pic>
      <p:pic>
        <p:nvPicPr>
          <p:cNvPr id="18" name="Picture 17">
            <a:extLst>
              <a:ext uri="{FF2B5EF4-FFF2-40B4-BE49-F238E27FC236}">
                <a16:creationId xmlns:a16="http://schemas.microsoft.com/office/drawing/2014/main" id="{582D929A-AEA2-0F43-E1C1-806ED1976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722" y="1224336"/>
            <a:ext cx="5563034" cy="5221865"/>
          </a:xfrm>
          <a:prstGeom prst="rect">
            <a:avLst/>
          </a:prstGeom>
        </p:spPr>
      </p:pic>
    </p:spTree>
    <p:extLst>
      <p:ext uri="{BB962C8B-B14F-4D97-AF65-F5344CB8AC3E}">
        <p14:creationId xmlns:p14="http://schemas.microsoft.com/office/powerpoint/2010/main" val="3338584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DEF47-B310-88C6-F3C8-38C783878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46" y="1044719"/>
            <a:ext cx="7495309" cy="5495925"/>
          </a:xfrm>
          <a:prstGeom prst="rect">
            <a:avLst/>
          </a:prstGeom>
        </p:spPr>
      </p:pic>
      <p:pic>
        <p:nvPicPr>
          <p:cNvPr id="6" name="Picture 5">
            <a:extLst>
              <a:ext uri="{FF2B5EF4-FFF2-40B4-BE49-F238E27FC236}">
                <a16:creationId xmlns:a16="http://schemas.microsoft.com/office/drawing/2014/main" id="{629151C7-531D-A747-1440-7B785F4DA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864" y="1044719"/>
            <a:ext cx="5697682" cy="5715000"/>
          </a:xfrm>
          <a:prstGeom prst="rect">
            <a:avLst/>
          </a:prstGeom>
        </p:spPr>
      </p:pic>
      <p:grpSp>
        <p:nvGrpSpPr>
          <p:cNvPr id="7" name="Group 6">
            <a:extLst>
              <a:ext uri="{FF2B5EF4-FFF2-40B4-BE49-F238E27FC236}">
                <a16:creationId xmlns:a16="http://schemas.microsoft.com/office/drawing/2014/main" id="{889F14F6-3573-A625-4B0F-03895BF21F91}"/>
              </a:ext>
            </a:extLst>
          </p:cNvPr>
          <p:cNvGrpSpPr/>
          <p:nvPr/>
        </p:nvGrpSpPr>
        <p:grpSpPr>
          <a:xfrm>
            <a:off x="169605" y="125360"/>
            <a:ext cx="6929285" cy="827917"/>
            <a:chOff x="169605" y="125360"/>
            <a:chExt cx="6929285" cy="827917"/>
          </a:xfrm>
        </p:grpSpPr>
        <p:pic>
          <p:nvPicPr>
            <p:cNvPr id="8" name="Picture 2">
              <a:extLst>
                <a:ext uri="{FF2B5EF4-FFF2-40B4-BE49-F238E27FC236}">
                  <a16:creationId xmlns:a16="http://schemas.microsoft.com/office/drawing/2014/main" id="{DDEEB1B9-DBC3-6407-97EC-EB973FFD4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5" y="125360"/>
              <a:ext cx="725129" cy="7251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234081-FD8F-74C7-CDF8-7EFC1FB7A8B1}"/>
                </a:ext>
              </a:extLst>
            </p:cNvPr>
            <p:cNvSpPr txBox="1"/>
            <p:nvPr/>
          </p:nvSpPr>
          <p:spPr>
            <a:xfrm>
              <a:off x="1002890" y="306946"/>
              <a:ext cx="6096000" cy="646331"/>
            </a:xfrm>
            <a:prstGeom prst="rect">
              <a:avLst/>
            </a:prstGeom>
            <a:noFill/>
          </p:spPr>
          <p:txBody>
            <a:bodyPr wrap="square">
              <a:spAutoFit/>
            </a:bodyPr>
            <a:lstStyle/>
            <a:p>
              <a:r>
                <a:rPr lang="en-US" b="1" u="sng" dirty="0"/>
                <a:t>OCR Detection- Results</a:t>
              </a:r>
            </a:p>
            <a:p>
              <a:endParaRPr lang="en-US" dirty="0"/>
            </a:p>
          </p:txBody>
        </p:sp>
      </p:grpSp>
    </p:spTree>
    <p:extLst>
      <p:ext uri="{BB962C8B-B14F-4D97-AF65-F5344CB8AC3E}">
        <p14:creationId xmlns:p14="http://schemas.microsoft.com/office/powerpoint/2010/main" val="4131512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74504DA3-5AB2-72E2-E9E5-3D818A0A6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0" y="3668804"/>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1CA5F-3951-84A5-342B-FD2C652DC2A4}"/>
              </a:ext>
            </a:extLst>
          </p:cNvPr>
          <p:cNvSpPr txBox="1"/>
          <p:nvPr/>
        </p:nvSpPr>
        <p:spPr>
          <a:xfrm>
            <a:off x="5456958" y="5932927"/>
            <a:ext cx="2940627" cy="400110"/>
          </a:xfrm>
          <a:prstGeom prst="rect">
            <a:avLst/>
          </a:prstGeom>
          <a:noFill/>
        </p:spPr>
        <p:txBody>
          <a:bodyPr wrap="square" rtlCol="0">
            <a:spAutoFit/>
          </a:bodyPr>
          <a:lstStyle/>
          <a:p>
            <a:r>
              <a:rPr lang="en-US" sz="2000" b="1" dirty="0"/>
              <a:t>THANK YOU</a:t>
            </a:r>
          </a:p>
        </p:txBody>
      </p:sp>
      <p:sp>
        <p:nvSpPr>
          <p:cNvPr id="4" name="TextBox 3">
            <a:extLst>
              <a:ext uri="{FF2B5EF4-FFF2-40B4-BE49-F238E27FC236}">
                <a16:creationId xmlns:a16="http://schemas.microsoft.com/office/drawing/2014/main" id="{6CB6AAAB-4404-CC7A-7D43-CDF7815CEA95}"/>
              </a:ext>
            </a:extLst>
          </p:cNvPr>
          <p:cNvSpPr txBox="1"/>
          <p:nvPr/>
        </p:nvSpPr>
        <p:spPr>
          <a:xfrm>
            <a:off x="3314699" y="1093696"/>
            <a:ext cx="6094268" cy="2585323"/>
          </a:xfrm>
          <a:prstGeom prst="rect">
            <a:avLst/>
          </a:prstGeom>
          <a:noFill/>
        </p:spPr>
        <p:txBody>
          <a:bodyPr wrap="square">
            <a:spAutoFit/>
          </a:bodyPr>
          <a:lstStyle/>
          <a:p>
            <a:pPr marL="285750" indent="-285750">
              <a:buFont typeface="Arial" panose="020B0604020202020204" pitchFamily="34" charset="0"/>
              <a:buChar char="•"/>
            </a:pPr>
            <a:r>
              <a:rPr lang="en-US" dirty="0">
                <a:hlinkClick r:id="rId3"/>
              </a:rPr>
              <a:t>https://medium.com/@ashok.1055/automatic-number-plate-detection-using-yolov5-and-extraction-of-text-using-ocr-2868668aa479</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https://docs.ultralytics.com/models/yolov5/</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https://docs.ultralytics.com/yolov5/tutorials/architecture_description/</a:t>
            </a:r>
            <a:endParaRPr lang="en-US" dirty="0"/>
          </a:p>
          <a:p>
            <a:pPr marL="285750" indent="-285750">
              <a:buFont typeface="Arial" panose="020B0604020202020204" pitchFamily="34" charset="0"/>
              <a:buChar char="•"/>
            </a:pPr>
            <a:endParaRPr lang="en-US" dirty="0"/>
          </a:p>
        </p:txBody>
      </p:sp>
      <p:pic>
        <p:nvPicPr>
          <p:cNvPr id="9220" name="Picture 4">
            <a:extLst>
              <a:ext uri="{FF2B5EF4-FFF2-40B4-BE49-F238E27FC236}">
                <a16:creationId xmlns:a16="http://schemas.microsoft.com/office/drawing/2014/main" id="{263C5FB1-ACA0-7E07-3096-180BC5126A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68" r="-3068" b="11930"/>
          <a:stretch/>
        </p:blipFill>
        <p:spPr bwMode="auto">
          <a:xfrm>
            <a:off x="0" y="154795"/>
            <a:ext cx="987136" cy="9389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AFE2BA-B42B-93C7-C2A2-E562C1AF73F9}"/>
              </a:ext>
            </a:extLst>
          </p:cNvPr>
          <p:cNvSpPr txBox="1"/>
          <p:nvPr/>
        </p:nvSpPr>
        <p:spPr>
          <a:xfrm>
            <a:off x="987136" y="340297"/>
            <a:ext cx="6094268" cy="369332"/>
          </a:xfrm>
          <a:prstGeom prst="rect">
            <a:avLst/>
          </a:prstGeom>
          <a:noFill/>
        </p:spPr>
        <p:txBody>
          <a:bodyPr wrap="square">
            <a:spAutoFit/>
          </a:bodyPr>
          <a:lstStyle/>
          <a:p>
            <a:r>
              <a:rPr lang="en-US" b="1" u="sng" dirty="0"/>
              <a:t>References</a:t>
            </a:r>
          </a:p>
        </p:txBody>
      </p:sp>
      <p:sp>
        <p:nvSpPr>
          <p:cNvPr id="7" name="Rectangle 6">
            <a:extLst>
              <a:ext uri="{FF2B5EF4-FFF2-40B4-BE49-F238E27FC236}">
                <a16:creationId xmlns:a16="http://schemas.microsoft.com/office/drawing/2014/main" id="{FF79FE70-0677-93CE-67E8-2BCB0F16A63A}"/>
              </a:ext>
            </a:extLst>
          </p:cNvPr>
          <p:cNvSpPr/>
          <p:nvPr/>
        </p:nvSpPr>
        <p:spPr>
          <a:xfrm>
            <a:off x="3190009" y="935182"/>
            <a:ext cx="6317673" cy="25853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93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FB0F73-86F9-B1BC-DC3B-B43D39B2F33F}"/>
              </a:ext>
            </a:extLst>
          </p:cNvPr>
          <p:cNvGrpSpPr/>
          <p:nvPr/>
        </p:nvGrpSpPr>
        <p:grpSpPr>
          <a:xfrm>
            <a:off x="189272" y="353962"/>
            <a:ext cx="4854675" cy="1069258"/>
            <a:chOff x="189272" y="353962"/>
            <a:chExt cx="4854675" cy="1069258"/>
          </a:xfrm>
        </p:grpSpPr>
        <p:pic>
          <p:nvPicPr>
            <p:cNvPr id="2050" name="Picture 2">
              <a:extLst>
                <a:ext uri="{FF2B5EF4-FFF2-40B4-BE49-F238E27FC236}">
                  <a16:creationId xmlns:a16="http://schemas.microsoft.com/office/drawing/2014/main" id="{FC24D4D6-994B-2A13-4E3C-AC9B467E0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2" y="353962"/>
              <a:ext cx="1069258" cy="10692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E5A65B-91F9-D909-7A6E-6ACD41AEFEE9}"/>
                </a:ext>
              </a:extLst>
            </p:cNvPr>
            <p:cNvSpPr txBox="1"/>
            <p:nvPr/>
          </p:nvSpPr>
          <p:spPr>
            <a:xfrm>
              <a:off x="1474838" y="570271"/>
              <a:ext cx="3569109" cy="369332"/>
            </a:xfrm>
            <a:prstGeom prst="rect">
              <a:avLst/>
            </a:prstGeom>
            <a:noFill/>
          </p:spPr>
          <p:txBody>
            <a:bodyPr wrap="square" rtlCol="0">
              <a:spAutoFit/>
            </a:bodyPr>
            <a:lstStyle/>
            <a:p>
              <a:r>
                <a:rPr lang="en-US" b="1" u="sng" dirty="0"/>
                <a:t>Neural Network Architecture</a:t>
              </a:r>
            </a:p>
          </p:txBody>
        </p:sp>
      </p:grpSp>
      <p:pic>
        <p:nvPicPr>
          <p:cNvPr id="2052" name="Picture 4">
            <a:extLst>
              <a:ext uri="{FF2B5EF4-FFF2-40B4-BE49-F238E27FC236}">
                <a16:creationId xmlns:a16="http://schemas.microsoft.com/office/drawing/2014/main" id="{1488274D-C862-C298-5057-0A1F2E253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311" y="1102199"/>
            <a:ext cx="7885470" cy="536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539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5493E4B-9472-EA4C-BCFC-9D6C25821E75}"/>
              </a:ext>
            </a:extLst>
          </p:cNvPr>
          <p:cNvGrpSpPr/>
          <p:nvPr/>
        </p:nvGrpSpPr>
        <p:grpSpPr>
          <a:xfrm>
            <a:off x="189272" y="353962"/>
            <a:ext cx="4854675" cy="1069258"/>
            <a:chOff x="189272" y="353962"/>
            <a:chExt cx="4854675" cy="1069258"/>
          </a:xfrm>
        </p:grpSpPr>
        <p:pic>
          <p:nvPicPr>
            <p:cNvPr id="3" name="Picture 2">
              <a:extLst>
                <a:ext uri="{FF2B5EF4-FFF2-40B4-BE49-F238E27FC236}">
                  <a16:creationId xmlns:a16="http://schemas.microsoft.com/office/drawing/2014/main" id="{8F30482B-AD00-DF8C-C752-7911ED66B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2" y="353962"/>
              <a:ext cx="1069258" cy="10692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FA41FB-7332-DBB0-B1EE-D0BA05113D91}"/>
                </a:ext>
              </a:extLst>
            </p:cNvPr>
            <p:cNvSpPr txBox="1"/>
            <p:nvPr/>
          </p:nvSpPr>
          <p:spPr>
            <a:xfrm>
              <a:off x="1474838" y="570271"/>
              <a:ext cx="3569109" cy="369332"/>
            </a:xfrm>
            <a:prstGeom prst="rect">
              <a:avLst/>
            </a:prstGeom>
            <a:noFill/>
          </p:spPr>
          <p:txBody>
            <a:bodyPr wrap="square" rtlCol="0">
              <a:spAutoFit/>
            </a:bodyPr>
            <a:lstStyle/>
            <a:p>
              <a:r>
                <a:rPr lang="en-US" b="1" u="sng" dirty="0"/>
                <a:t>Neural Network Architecture</a:t>
              </a:r>
            </a:p>
          </p:txBody>
        </p:sp>
      </p:grpSp>
      <p:sp>
        <p:nvSpPr>
          <p:cNvPr id="5" name="TextBox 4">
            <a:extLst>
              <a:ext uri="{FF2B5EF4-FFF2-40B4-BE49-F238E27FC236}">
                <a16:creationId xmlns:a16="http://schemas.microsoft.com/office/drawing/2014/main" id="{29A6622B-7011-7D70-85E2-AB1155819E15}"/>
              </a:ext>
            </a:extLst>
          </p:cNvPr>
          <p:cNvSpPr txBox="1"/>
          <p:nvPr/>
        </p:nvSpPr>
        <p:spPr>
          <a:xfrm>
            <a:off x="1101213" y="1423220"/>
            <a:ext cx="10402529" cy="4370427"/>
          </a:xfrm>
          <a:prstGeom prst="rect">
            <a:avLst/>
          </a:prstGeom>
          <a:noFill/>
        </p:spPr>
        <p:txBody>
          <a:bodyPr wrap="square" rtlCol="0">
            <a:spAutoFit/>
          </a:bodyPr>
          <a:lstStyle/>
          <a:p>
            <a:pPr algn="l">
              <a:lnSpc>
                <a:spcPts val="2400"/>
              </a:lnSpc>
              <a:buNone/>
            </a:pPr>
            <a:r>
              <a:rPr lang="en-US" b="0" i="0" dirty="0">
                <a:solidFill>
                  <a:srgbClr val="242424"/>
                </a:solidFill>
                <a:effectLst/>
                <a:latin typeface="source-serif-pro"/>
              </a:rPr>
              <a:t>Its architecture mainly consisted of three parts, namely-</a:t>
            </a:r>
          </a:p>
          <a:p>
            <a:pPr algn="l">
              <a:lnSpc>
                <a:spcPts val="2400"/>
              </a:lnSpc>
              <a:buFont typeface="+mj-lt"/>
              <a:buAutoNum type="arabicPeriod"/>
            </a:pPr>
            <a:r>
              <a:rPr lang="en-US" b="1" i="0" dirty="0">
                <a:solidFill>
                  <a:srgbClr val="242424"/>
                </a:solidFill>
                <a:effectLst/>
                <a:latin typeface="source-serif-pro"/>
              </a:rPr>
              <a:t>Backbone: </a:t>
            </a:r>
            <a:r>
              <a:rPr lang="en-US" b="0" i="0" dirty="0">
                <a:solidFill>
                  <a:srgbClr val="242424"/>
                </a:solidFill>
                <a:effectLst/>
                <a:latin typeface="source-serif-pro"/>
              </a:rPr>
              <a:t>Model Backbone acts as a feature extractor from an input image. Feature extractor is nothing but using convolutional layers such as kernel, stride, batch normalization applies on input images to extract important features such as edges, shapes, and so on. CSP(Cross Stage Partial Networks) are used as a backbone in YOLO v5 to extract useful characteristics from an input image.</a:t>
            </a:r>
          </a:p>
          <a:p>
            <a:pPr algn="l">
              <a:lnSpc>
                <a:spcPts val="2400"/>
              </a:lnSpc>
              <a:buFont typeface="+mj-lt"/>
              <a:buAutoNum type="arabicPeriod"/>
            </a:pPr>
            <a:r>
              <a:rPr lang="en-US" b="1" i="0" dirty="0">
                <a:solidFill>
                  <a:srgbClr val="242424"/>
                </a:solidFill>
                <a:effectLst/>
                <a:latin typeface="source-serif-pro"/>
              </a:rPr>
              <a:t>Neck:</a:t>
            </a:r>
            <a:r>
              <a:rPr lang="en-US" b="0" i="0" dirty="0">
                <a:solidFill>
                  <a:srgbClr val="242424"/>
                </a:solidFill>
                <a:effectLst/>
                <a:latin typeface="source-serif-pro"/>
              </a:rPr>
              <a:t> In the Neck layer, the network was designed to perform Multi-scale prediction in addition to the Feature pyramid network. Multi-scale prediction helps to detect objects of different sizes by sending images into three different grid values. So small grid images detect large objects and large grid images detect small objects.</a:t>
            </a:r>
          </a:p>
          <a:p>
            <a:pPr algn="l">
              <a:lnSpc>
                <a:spcPts val="2400"/>
              </a:lnSpc>
              <a:buFont typeface="+mj-lt"/>
              <a:buAutoNum type="arabicPeriod"/>
            </a:pPr>
            <a:r>
              <a:rPr lang="en-US" b="1" i="0" dirty="0">
                <a:solidFill>
                  <a:srgbClr val="242424"/>
                </a:solidFill>
                <a:effectLst/>
                <a:latin typeface="source-serif-pro"/>
              </a:rPr>
              <a:t>Head: </a:t>
            </a:r>
            <a:r>
              <a:rPr lang="en-US" b="0" i="0" dirty="0">
                <a:solidFill>
                  <a:srgbClr val="242424"/>
                </a:solidFill>
                <a:effectLst/>
                <a:latin typeface="source-serif-pro"/>
              </a:rPr>
              <a:t>The model Head is mostly responsible for the final detection step. It uses anchor boxes to construct final output vectors with class probabilities, </a:t>
            </a:r>
            <a:r>
              <a:rPr lang="en-US" b="0" i="0" dirty="0" err="1">
                <a:solidFill>
                  <a:srgbClr val="242424"/>
                </a:solidFill>
                <a:effectLst/>
                <a:latin typeface="source-serif-pro"/>
              </a:rPr>
              <a:t>objectness</a:t>
            </a:r>
            <a:r>
              <a:rPr lang="en-US" b="0" i="0" dirty="0">
                <a:solidFill>
                  <a:srgbClr val="242424"/>
                </a:solidFill>
                <a:effectLst/>
                <a:latin typeface="source-serif-pro"/>
              </a:rPr>
              <a:t> scores, and bounding boxes.</a:t>
            </a:r>
          </a:p>
          <a:p>
            <a:pPr algn="l">
              <a:lnSpc>
                <a:spcPts val="2400"/>
              </a:lnSpc>
            </a:pPr>
            <a:r>
              <a:rPr lang="en-US" b="0" i="0" dirty="0">
                <a:solidFill>
                  <a:srgbClr val="242424"/>
                </a:solidFill>
                <a:effectLst/>
                <a:latin typeface="source-serif-pro"/>
              </a:rPr>
              <a:t>This full network was trained to perform regression task which is nothing but coordinates of a bounding box and the probability of a class</a:t>
            </a:r>
          </a:p>
          <a:p>
            <a:endParaRPr lang="en-US" dirty="0"/>
          </a:p>
        </p:txBody>
      </p:sp>
      <p:sp>
        <p:nvSpPr>
          <p:cNvPr id="9" name="Rectangle 8">
            <a:extLst>
              <a:ext uri="{FF2B5EF4-FFF2-40B4-BE49-F238E27FC236}">
                <a16:creationId xmlns:a16="http://schemas.microsoft.com/office/drawing/2014/main" id="{6DCC00A7-A365-696C-1E48-980F6907F246}"/>
              </a:ext>
            </a:extLst>
          </p:cNvPr>
          <p:cNvSpPr/>
          <p:nvPr/>
        </p:nvSpPr>
        <p:spPr>
          <a:xfrm>
            <a:off x="993058" y="1327355"/>
            <a:ext cx="10402529" cy="44662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8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he figure shows a graphical representation of Intersection over Union (IoU)">
            <a:extLst>
              <a:ext uri="{FF2B5EF4-FFF2-40B4-BE49-F238E27FC236}">
                <a16:creationId xmlns:a16="http://schemas.microsoft.com/office/drawing/2014/main" id="{72B497DD-4F57-4E15-4DA9-823E0B314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24" y="692431"/>
            <a:ext cx="9704437" cy="382649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FBD8D02-CEB1-3A58-A4D4-E0DF0784C42C}"/>
              </a:ext>
            </a:extLst>
          </p:cNvPr>
          <p:cNvGrpSpPr/>
          <p:nvPr/>
        </p:nvGrpSpPr>
        <p:grpSpPr>
          <a:xfrm>
            <a:off x="356419" y="160934"/>
            <a:ext cx="3202858" cy="754626"/>
            <a:chOff x="356419" y="371166"/>
            <a:chExt cx="3202858" cy="754626"/>
          </a:xfrm>
        </p:grpSpPr>
        <p:pic>
          <p:nvPicPr>
            <p:cNvPr id="3074" name="Picture 2">
              <a:extLst>
                <a:ext uri="{FF2B5EF4-FFF2-40B4-BE49-F238E27FC236}">
                  <a16:creationId xmlns:a16="http://schemas.microsoft.com/office/drawing/2014/main" id="{1AA6EBE1-767F-3BC5-6648-5A72981B7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9" y="371167"/>
              <a:ext cx="754625" cy="754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E61A5F-3621-6A2F-3AE7-DA0604AFD9CB}"/>
                </a:ext>
              </a:extLst>
            </p:cNvPr>
            <p:cNvSpPr txBox="1"/>
            <p:nvPr/>
          </p:nvSpPr>
          <p:spPr>
            <a:xfrm>
              <a:off x="1111044" y="563813"/>
              <a:ext cx="2448233" cy="369332"/>
            </a:xfrm>
            <a:prstGeom prst="rect">
              <a:avLst/>
            </a:prstGeom>
            <a:noFill/>
          </p:spPr>
          <p:txBody>
            <a:bodyPr wrap="square" rtlCol="0">
              <a:spAutoFit/>
            </a:bodyPr>
            <a:lstStyle/>
            <a:p>
              <a:r>
                <a:rPr lang="en-US" b="1" u="sng" dirty="0"/>
                <a:t>Performance metrics</a:t>
              </a:r>
            </a:p>
          </p:txBody>
        </p:sp>
        <p:pic>
          <p:nvPicPr>
            <p:cNvPr id="3" name="Picture 2">
              <a:extLst>
                <a:ext uri="{FF2B5EF4-FFF2-40B4-BE49-F238E27FC236}">
                  <a16:creationId xmlns:a16="http://schemas.microsoft.com/office/drawing/2014/main" id="{B366DC37-5E26-1E5D-77B6-17E923981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9" y="371166"/>
              <a:ext cx="754625" cy="7546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BE45209F-6136-4B23-6D68-D29FF40815DD}"/>
              </a:ext>
            </a:extLst>
          </p:cNvPr>
          <p:cNvSpPr txBox="1"/>
          <p:nvPr/>
        </p:nvSpPr>
        <p:spPr>
          <a:xfrm>
            <a:off x="1145458" y="4311006"/>
            <a:ext cx="9704438" cy="2523768"/>
          </a:xfrm>
          <a:prstGeom prst="rect">
            <a:avLst/>
          </a:prstGeom>
          <a:noFill/>
        </p:spPr>
        <p:txBody>
          <a:bodyPr wrap="square" rtlCol="0">
            <a:spAutoFit/>
          </a:bodyPr>
          <a:lstStyle/>
          <a:p>
            <a:pPr algn="l">
              <a:lnSpc>
                <a:spcPts val="2400"/>
              </a:lnSpc>
              <a:buNone/>
            </a:pPr>
            <a:r>
              <a:rPr lang="en-US" sz="1400" dirty="0">
                <a:solidFill>
                  <a:srgbClr val="242424"/>
                </a:solidFill>
                <a:latin typeface="source-serif-pro"/>
              </a:rPr>
              <a:t>T</a:t>
            </a:r>
            <a:r>
              <a:rPr lang="en-US" sz="1400" b="0" i="0" dirty="0">
                <a:solidFill>
                  <a:srgbClr val="242424"/>
                </a:solidFill>
                <a:effectLst/>
                <a:latin typeface="source-serif-pro"/>
              </a:rPr>
              <a:t>he green-colored rectangle box is a ground truth and the red-colored rectangle box is predicted by the model. </a:t>
            </a:r>
            <a:r>
              <a:rPr lang="en-US" sz="1400" b="0" i="0" dirty="0" err="1">
                <a:solidFill>
                  <a:srgbClr val="242424"/>
                </a:solidFill>
                <a:effectLst/>
                <a:latin typeface="source-serif-pro"/>
              </a:rPr>
              <a:t>IoU</a:t>
            </a:r>
            <a:r>
              <a:rPr lang="en-US" sz="1400" b="0" i="0" dirty="0">
                <a:solidFill>
                  <a:srgbClr val="242424"/>
                </a:solidFill>
                <a:effectLst/>
                <a:latin typeface="source-serif-pro"/>
              </a:rPr>
              <a:t> measures the area of overlap between two rectangles. he above formula is similar to the </a:t>
            </a:r>
            <a:r>
              <a:rPr lang="en-US" sz="1400" b="1" i="0" dirty="0">
                <a:solidFill>
                  <a:srgbClr val="242424"/>
                </a:solidFill>
                <a:effectLst/>
                <a:latin typeface="source-serif-pro"/>
              </a:rPr>
              <a:t>Jaccard similarity</a:t>
            </a:r>
            <a:r>
              <a:rPr lang="en-US" sz="1400" b="0" i="0" dirty="0">
                <a:solidFill>
                  <a:srgbClr val="242424"/>
                </a:solidFill>
                <a:effectLst/>
                <a:latin typeface="source-serif-pro"/>
              </a:rPr>
              <a:t>. </a:t>
            </a:r>
            <a:r>
              <a:rPr lang="en-US" sz="1400" b="1" i="0" dirty="0">
                <a:solidFill>
                  <a:srgbClr val="242424"/>
                </a:solidFill>
                <a:effectLst/>
                <a:latin typeface="source-serif-pro"/>
              </a:rPr>
              <a:t>The ideal case of </a:t>
            </a:r>
            <a:r>
              <a:rPr lang="en-US" sz="1400" b="1" i="0" dirty="0" err="1">
                <a:solidFill>
                  <a:srgbClr val="242424"/>
                </a:solidFill>
                <a:effectLst/>
                <a:latin typeface="source-serif-pro"/>
              </a:rPr>
              <a:t>IoU</a:t>
            </a:r>
            <a:r>
              <a:rPr lang="en-US" sz="1400" b="1" i="0" dirty="0">
                <a:solidFill>
                  <a:srgbClr val="242424"/>
                </a:solidFill>
                <a:effectLst/>
                <a:latin typeface="source-serif-pro"/>
              </a:rPr>
              <a:t> is 1 </a:t>
            </a:r>
            <a:r>
              <a:rPr lang="en-US" sz="1400" b="0" i="0" dirty="0">
                <a:solidFill>
                  <a:srgbClr val="242424"/>
                </a:solidFill>
                <a:effectLst/>
                <a:latin typeface="source-serif-pro"/>
              </a:rPr>
              <a:t>because in this case, the overlap of ground truth bounding box and predicted bounding box is a perfect match. </a:t>
            </a:r>
            <a:r>
              <a:rPr lang="en-US" sz="1400" b="1" i="0" dirty="0">
                <a:solidFill>
                  <a:srgbClr val="242424"/>
                </a:solidFill>
                <a:effectLst/>
                <a:latin typeface="source-serif-pro"/>
              </a:rPr>
              <a:t>The worst case is 0</a:t>
            </a:r>
            <a:r>
              <a:rPr lang="en-US" sz="1400" b="0" i="0" dirty="0">
                <a:solidFill>
                  <a:srgbClr val="242424"/>
                </a:solidFill>
                <a:effectLst/>
                <a:latin typeface="source-serif-pro"/>
              </a:rPr>
              <a:t>. Normally, in the object detection model, </a:t>
            </a:r>
            <a:r>
              <a:rPr lang="en-US" sz="1400" b="1" i="0" dirty="0">
                <a:solidFill>
                  <a:srgbClr val="242424"/>
                </a:solidFill>
                <a:effectLst/>
                <a:latin typeface="source-serif-pro"/>
              </a:rPr>
              <a:t>the common threshold value is 0.5 to consider the prediction is correct. Otherwise, the prediction is incorrect</a:t>
            </a:r>
            <a:r>
              <a:rPr lang="en-US" sz="1400" b="0" i="0" dirty="0">
                <a:solidFill>
                  <a:srgbClr val="242424"/>
                </a:solidFill>
                <a:effectLst/>
                <a:latin typeface="source-serif-pro"/>
              </a:rPr>
              <a:t>. So this is simply a binary classification model if our dataset has only one class label.</a:t>
            </a:r>
          </a:p>
          <a:p>
            <a:pPr algn="l">
              <a:lnSpc>
                <a:spcPts val="2400"/>
              </a:lnSpc>
            </a:pPr>
            <a:r>
              <a:rPr lang="en-US" sz="1400" b="0" i="0" dirty="0">
                <a:solidFill>
                  <a:srgbClr val="242424"/>
                </a:solidFill>
                <a:effectLst/>
                <a:latin typeface="source-serif-pro"/>
              </a:rPr>
              <a:t>In this project, our dataset has only one class label (</a:t>
            </a:r>
            <a:r>
              <a:rPr lang="en-US" sz="1400" b="0" i="0" dirty="0" err="1">
                <a:solidFill>
                  <a:srgbClr val="242424"/>
                </a:solidFill>
                <a:effectLst/>
                <a:latin typeface="source-serif-pro"/>
              </a:rPr>
              <a:t>i.e</a:t>
            </a:r>
            <a:r>
              <a:rPr lang="en-US" sz="1400" b="0" i="0" dirty="0">
                <a:solidFill>
                  <a:srgbClr val="242424"/>
                </a:solidFill>
                <a:effectLst/>
                <a:latin typeface="source-serif-pro"/>
              </a:rPr>
              <a:t>) detecting number plate. So consider this as a simple binary classification model. If </a:t>
            </a:r>
            <a:r>
              <a:rPr lang="en-US" sz="1400" b="0" i="0" dirty="0" err="1">
                <a:solidFill>
                  <a:srgbClr val="242424"/>
                </a:solidFill>
                <a:effectLst/>
                <a:latin typeface="source-serif-pro"/>
              </a:rPr>
              <a:t>IoU</a:t>
            </a:r>
            <a:r>
              <a:rPr lang="en-US" sz="1400" b="0" i="0" dirty="0">
                <a:solidFill>
                  <a:srgbClr val="242424"/>
                </a:solidFill>
                <a:effectLst/>
                <a:latin typeface="source-serif-pro"/>
              </a:rPr>
              <a:t> is greater than or equal to 0.5, then the prediction is correct otherwise it's incorrect.</a:t>
            </a:r>
          </a:p>
          <a:p>
            <a:endParaRPr lang="en-US" dirty="0"/>
          </a:p>
        </p:txBody>
      </p:sp>
      <p:sp>
        <p:nvSpPr>
          <p:cNvPr id="6" name="Rectangle 5">
            <a:extLst>
              <a:ext uri="{FF2B5EF4-FFF2-40B4-BE49-F238E27FC236}">
                <a16:creationId xmlns:a16="http://schemas.microsoft.com/office/drawing/2014/main" id="{BDC3E8BF-8BE9-CDE7-E6F4-AD7D0F211E18}"/>
              </a:ext>
            </a:extLst>
          </p:cNvPr>
          <p:cNvSpPr/>
          <p:nvPr/>
        </p:nvSpPr>
        <p:spPr>
          <a:xfrm>
            <a:off x="1111044" y="4311006"/>
            <a:ext cx="9773266" cy="23047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491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0964C8-3668-5740-968D-2918788044F5}"/>
              </a:ext>
            </a:extLst>
          </p:cNvPr>
          <p:cNvGrpSpPr/>
          <p:nvPr/>
        </p:nvGrpSpPr>
        <p:grpSpPr>
          <a:xfrm>
            <a:off x="356419" y="371166"/>
            <a:ext cx="3202858" cy="754626"/>
            <a:chOff x="356419" y="371166"/>
            <a:chExt cx="3202858" cy="754626"/>
          </a:xfrm>
        </p:grpSpPr>
        <p:pic>
          <p:nvPicPr>
            <p:cNvPr id="3" name="Picture 2">
              <a:extLst>
                <a:ext uri="{FF2B5EF4-FFF2-40B4-BE49-F238E27FC236}">
                  <a16:creationId xmlns:a16="http://schemas.microsoft.com/office/drawing/2014/main" id="{1686D5E1-3433-5D28-ACF9-586B99E0C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9" y="371167"/>
              <a:ext cx="754625" cy="754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A1185A-E292-6951-F478-34AE8AAF160D}"/>
                </a:ext>
              </a:extLst>
            </p:cNvPr>
            <p:cNvSpPr txBox="1"/>
            <p:nvPr/>
          </p:nvSpPr>
          <p:spPr>
            <a:xfrm>
              <a:off x="1111044" y="563813"/>
              <a:ext cx="2448233" cy="369332"/>
            </a:xfrm>
            <a:prstGeom prst="rect">
              <a:avLst/>
            </a:prstGeom>
            <a:noFill/>
          </p:spPr>
          <p:txBody>
            <a:bodyPr wrap="square" rtlCol="0">
              <a:spAutoFit/>
            </a:bodyPr>
            <a:lstStyle/>
            <a:p>
              <a:r>
                <a:rPr lang="en-US" b="1" u="sng" dirty="0"/>
                <a:t>Performance metrics</a:t>
              </a:r>
            </a:p>
          </p:txBody>
        </p:sp>
        <p:pic>
          <p:nvPicPr>
            <p:cNvPr id="5" name="Picture 4">
              <a:extLst>
                <a:ext uri="{FF2B5EF4-FFF2-40B4-BE49-F238E27FC236}">
                  <a16:creationId xmlns:a16="http://schemas.microsoft.com/office/drawing/2014/main" id="{7F9766C6-4035-A0E5-7EE9-77E433522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9" y="371166"/>
              <a:ext cx="754625" cy="754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EEEC178F-4887-F6BE-2D95-EBE9BEE5CFF7}"/>
              </a:ext>
            </a:extLst>
          </p:cNvPr>
          <p:cNvSpPr txBox="1"/>
          <p:nvPr/>
        </p:nvSpPr>
        <p:spPr>
          <a:xfrm>
            <a:off x="4719484" y="938978"/>
            <a:ext cx="3510116" cy="400110"/>
          </a:xfrm>
          <a:prstGeom prst="rect">
            <a:avLst/>
          </a:prstGeom>
          <a:noFill/>
        </p:spPr>
        <p:txBody>
          <a:bodyPr wrap="square" rtlCol="0">
            <a:spAutoFit/>
          </a:bodyPr>
          <a:lstStyle/>
          <a:p>
            <a:r>
              <a:rPr lang="en-US" sz="2000" b="1" u="sng" dirty="0">
                <a:solidFill>
                  <a:srgbClr val="7030A0"/>
                </a:solidFill>
              </a:rPr>
              <a:t>Mean Average Precision</a:t>
            </a:r>
          </a:p>
        </p:txBody>
      </p:sp>
      <p:pic>
        <p:nvPicPr>
          <p:cNvPr id="5122" name="Picture 2" descr="The figure describes the types of predictions in object detection models: true positive, false positive and false negative.">
            <a:extLst>
              <a:ext uri="{FF2B5EF4-FFF2-40B4-BE49-F238E27FC236}">
                <a16:creationId xmlns:a16="http://schemas.microsoft.com/office/drawing/2014/main" id="{7548A716-D4EC-B32C-C1C3-123434863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303" y="1479140"/>
            <a:ext cx="9053052" cy="484413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C6DE1F7-566B-F85D-08FB-B19D0C9B541D}"/>
              </a:ext>
            </a:extLst>
          </p:cNvPr>
          <p:cNvSpPr/>
          <p:nvPr/>
        </p:nvSpPr>
        <p:spPr>
          <a:xfrm>
            <a:off x="9940413" y="5879690"/>
            <a:ext cx="717755" cy="4435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29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D141C3-5B68-4085-6426-5721724B0475}"/>
              </a:ext>
            </a:extLst>
          </p:cNvPr>
          <p:cNvGrpSpPr/>
          <p:nvPr/>
        </p:nvGrpSpPr>
        <p:grpSpPr>
          <a:xfrm>
            <a:off x="253180" y="281135"/>
            <a:ext cx="3202858" cy="754626"/>
            <a:chOff x="356419" y="371166"/>
            <a:chExt cx="3202858" cy="754626"/>
          </a:xfrm>
        </p:grpSpPr>
        <p:pic>
          <p:nvPicPr>
            <p:cNvPr id="5" name="Picture 4">
              <a:extLst>
                <a:ext uri="{FF2B5EF4-FFF2-40B4-BE49-F238E27FC236}">
                  <a16:creationId xmlns:a16="http://schemas.microsoft.com/office/drawing/2014/main" id="{EA440C16-51F4-886E-A11D-E2A572603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9" y="371167"/>
              <a:ext cx="754625" cy="754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FBBB75-7A6F-EA46-4672-3813DBA2DD84}"/>
                </a:ext>
              </a:extLst>
            </p:cNvPr>
            <p:cNvSpPr txBox="1"/>
            <p:nvPr/>
          </p:nvSpPr>
          <p:spPr>
            <a:xfrm>
              <a:off x="1111044" y="563813"/>
              <a:ext cx="2448233" cy="369332"/>
            </a:xfrm>
            <a:prstGeom prst="rect">
              <a:avLst/>
            </a:prstGeom>
            <a:noFill/>
          </p:spPr>
          <p:txBody>
            <a:bodyPr wrap="square" rtlCol="0">
              <a:spAutoFit/>
            </a:bodyPr>
            <a:lstStyle/>
            <a:p>
              <a:r>
                <a:rPr lang="en-US" b="1" u="sng" dirty="0"/>
                <a:t>Performance metrics</a:t>
              </a:r>
            </a:p>
          </p:txBody>
        </p:sp>
        <p:pic>
          <p:nvPicPr>
            <p:cNvPr id="7" name="Picture 6">
              <a:extLst>
                <a:ext uri="{FF2B5EF4-FFF2-40B4-BE49-F238E27FC236}">
                  <a16:creationId xmlns:a16="http://schemas.microsoft.com/office/drawing/2014/main" id="{FE8E7B28-DC9D-9E0D-B7B2-8A5A73ED8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9" y="371166"/>
              <a:ext cx="754625" cy="75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6146" name="Picture 2">
            <a:extLst>
              <a:ext uri="{FF2B5EF4-FFF2-40B4-BE49-F238E27FC236}">
                <a16:creationId xmlns:a16="http://schemas.microsoft.com/office/drawing/2014/main" id="{1E13A4FF-65DF-BE3C-7300-F5D75B74E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16" y="1735300"/>
            <a:ext cx="2792361" cy="40027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7BE8694-7188-D53B-4DBE-EEDD5D8C28DE}"/>
              </a:ext>
            </a:extLst>
          </p:cNvPr>
          <p:cNvSpPr/>
          <p:nvPr/>
        </p:nvSpPr>
        <p:spPr>
          <a:xfrm>
            <a:off x="2635045" y="1232935"/>
            <a:ext cx="924232" cy="2025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DE36E1-6CDF-EA5F-57A7-D1D36F435B93}"/>
              </a:ext>
            </a:extLst>
          </p:cNvPr>
          <p:cNvSpPr txBox="1"/>
          <p:nvPr/>
        </p:nvSpPr>
        <p:spPr>
          <a:xfrm>
            <a:off x="1214282" y="1291929"/>
            <a:ext cx="2241756" cy="369332"/>
          </a:xfrm>
          <a:prstGeom prst="rect">
            <a:avLst/>
          </a:prstGeom>
          <a:noFill/>
        </p:spPr>
        <p:txBody>
          <a:bodyPr wrap="square" rtlCol="0">
            <a:spAutoFit/>
          </a:bodyPr>
          <a:lstStyle/>
          <a:p>
            <a:r>
              <a:rPr lang="en-US" b="1" u="sng" dirty="0"/>
              <a:t>Precision-Recall</a:t>
            </a:r>
          </a:p>
        </p:txBody>
      </p:sp>
      <p:sp>
        <p:nvSpPr>
          <p:cNvPr id="10" name="TextBox 9">
            <a:extLst>
              <a:ext uri="{FF2B5EF4-FFF2-40B4-BE49-F238E27FC236}">
                <a16:creationId xmlns:a16="http://schemas.microsoft.com/office/drawing/2014/main" id="{1CFB0256-844F-510C-304C-9CB4BBE42F0C}"/>
              </a:ext>
            </a:extLst>
          </p:cNvPr>
          <p:cNvSpPr txBox="1"/>
          <p:nvPr/>
        </p:nvSpPr>
        <p:spPr>
          <a:xfrm>
            <a:off x="6096000" y="1291929"/>
            <a:ext cx="5584723" cy="907941"/>
          </a:xfrm>
          <a:prstGeom prst="rect">
            <a:avLst/>
          </a:prstGeom>
          <a:noFill/>
        </p:spPr>
        <p:txBody>
          <a:bodyPr wrap="square" rtlCol="0">
            <a:spAutoFit/>
          </a:bodyPr>
          <a:lstStyle/>
          <a:p>
            <a:pPr algn="l">
              <a:lnSpc>
                <a:spcPts val="1800"/>
              </a:lnSpc>
              <a:buNone/>
            </a:pPr>
            <a:r>
              <a:rPr lang="en-US" b="1" i="0" u="sng" dirty="0">
                <a:solidFill>
                  <a:srgbClr val="242424"/>
                </a:solidFill>
                <a:effectLst/>
                <a:latin typeface="sohne"/>
              </a:rPr>
              <a:t>Confidence threshold</a:t>
            </a:r>
          </a:p>
          <a:p>
            <a:pPr algn="l">
              <a:lnSpc>
                <a:spcPts val="2400"/>
              </a:lnSpc>
              <a:buNone/>
            </a:pPr>
            <a:endParaRPr lang="en-US" b="0" i="0" dirty="0">
              <a:solidFill>
                <a:srgbClr val="242424"/>
              </a:solidFill>
              <a:effectLst/>
              <a:latin typeface="source-serif-pro"/>
            </a:endParaRPr>
          </a:p>
          <a:p>
            <a:endParaRPr lang="en-US" dirty="0"/>
          </a:p>
        </p:txBody>
      </p:sp>
      <p:sp>
        <p:nvSpPr>
          <p:cNvPr id="16" name="TextBox 15">
            <a:extLst>
              <a:ext uri="{FF2B5EF4-FFF2-40B4-BE49-F238E27FC236}">
                <a16:creationId xmlns:a16="http://schemas.microsoft.com/office/drawing/2014/main" id="{D4EE2F04-EB7B-0CF6-C0C5-937552D30D22}"/>
              </a:ext>
            </a:extLst>
          </p:cNvPr>
          <p:cNvSpPr txBox="1"/>
          <p:nvPr/>
        </p:nvSpPr>
        <p:spPr>
          <a:xfrm>
            <a:off x="5648635" y="1661261"/>
            <a:ext cx="6174658" cy="4293483"/>
          </a:xfrm>
          <a:prstGeom prst="rect">
            <a:avLst/>
          </a:prstGeom>
          <a:noFill/>
        </p:spPr>
        <p:txBody>
          <a:bodyPr wrap="square" rtlCol="0">
            <a:spAutoFit/>
          </a:bodyPr>
          <a:lstStyle/>
          <a:p>
            <a:pPr algn="l">
              <a:lnSpc>
                <a:spcPts val="1800"/>
              </a:lnSpc>
              <a:buNone/>
            </a:pPr>
            <a:r>
              <a:rPr lang="en-US" sz="1400" b="1" i="0" dirty="0">
                <a:solidFill>
                  <a:srgbClr val="242424"/>
                </a:solidFill>
                <a:effectLst/>
                <a:latin typeface="sohne"/>
              </a:rPr>
              <a:t>Confidence threshold</a:t>
            </a:r>
          </a:p>
          <a:p>
            <a:pPr algn="l">
              <a:lnSpc>
                <a:spcPts val="2400"/>
              </a:lnSpc>
              <a:buNone/>
            </a:pPr>
            <a:r>
              <a:rPr lang="en-US" sz="1400" b="0" i="0" dirty="0">
                <a:solidFill>
                  <a:srgbClr val="242424"/>
                </a:solidFill>
                <a:effectLst/>
                <a:latin typeface="source-serif-pro"/>
              </a:rPr>
              <a:t>In object detection, a confidence threshold determines the minimum confidence score required for a prediction to be considered “valid”.</a:t>
            </a:r>
          </a:p>
          <a:p>
            <a:pPr algn="l">
              <a:lnSpc>
                <a:spcPts val="2400"/>
              </a:lnSpc>
              <a:buNone/>
            </a:pPr>
            <a:r>
              <a:rPr lang="en-US" sz="1400" b="0" i="0" dirty="0">
                <a:solidFill>
                  <a:srgbClr val="242424"/>
                </a:solidFill>
                <a:effectLst/>
                <a:latin typeface="source-serif-pro"/>
              </a:rPr>
              <a:t> Predictions with a confidence score below the confidence threshold are ignored and excluded from subsequent calculations. If there is a ground truth bounding box corresponding to an ignored prediction, it counts as a false negative -a missed detection.</a:t>
            </a:r>
          </a:p>
          <a:p>
            <a:pPr algn="l">
              <a:lnSpc>
                <a:spcPts val="2400"/>
              </a:lnSpc>
              <a:buNone/>
            </a:pPr>
            <a:r>
              <a:rPr lang="en-US" sz="1400" b="0" i="0" dirty="0">
                <a:solidFill>
                  <a:srgbClr val="242424"/>
                </a:solidFill>
                <a:effectLst/>
                <a:latin typeface="source-serif-pro"/>
              </a:rPr>
              <a:t>Setting a higher confidence threshold results in fewer but more reliable predictions, while a lower value threshold results in more prediction but with a higher likelihood of false positives:</a:t>
            </a:r>
          </a:p>
          <a:p>
            <a:pPr algn="l">
              <a:lnSpc>
                <a:spcPts val="2400"/>
              </a:lnSpc>
              <a:buNone/>
            </a:pPr>
            <a:r>
              <a:rPr lang="en-US" sz="1400" b="0" i="0" dirty="0">
                <a:solidFill>
                  <a:srgbClr val="242424"/>
                </a:solidFill>
                <a:effectLst/>
                <a:latin typeface="source-serif-pro"/>
              </a:rPr>
              <a:t>• Lower confidence threshold =&gt; higher Recall, at the risk of more false positives</a:t>
            </a:r>
          </a:p>
          <a:p>
            <a:pPr algn="l">
              <a:lnSpc>
                <a:spcPts val="2400"/>
              </a:lnSpc>
            </a:pPr>
            <a:r>
              <a:rPr lang="en-US" sz="1400" b="0" i="0" dirty="0">
                <a:solidFill>
                  <a:srgbClr val="242424"/>
                </a:solidFill>
                <a:effectLst/>
                <a:latin typeface="source-serif-pro"/>
              </a:rPr>
              <a:t>• Higher confidence threshold =&gt; higher Precision, at the risk of more false negatives</a:t>
            </a:r>
          </a:p>
          <a:p>
            <a:endParaRPr lang="en-US" dirty="0"/>
          </a:p>
        </p:txBody>
      </p:sp>
      <p:sp>
        <p:nvSpPr>
          <p:cNvPr id="18" name="Rectangle 17">
            <a:extLst>
              <a:ext uri="{FF2B5EF4-FFF2-40B4-BE49-F238E27FC236}">
                <a16:creationId xmlns:a16="http://schemas.microsoft.com/office/drawing/2014/main" id="{7EF63489-E92A-DF51-92BF-5C481B3F28AD}"/>
              </a:ext>
            </a:extLst>
          </p:cNvPr>
          <p:cNvSpPr/>
          <p:nvPr/>
        </p:nvSpPr>
        <p:spPr>
          <a:xfrm>
            <a:off x="5407742" y="1642204"/>
            <a:ext cx="6415551" cy="41889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316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B9F4DB-B741-9712-10AD-3AF15F6820CC}"/>
              </a:ext>
            </a:extLst>
          </p:cNvPr>
          <p:cNvGrpSpPr/>
          <p:nvPr/>
        </p:nvGrpSpPr>
        <p:grpSpPr>
          <a:xfrm>
            <a:off x="253180" y="281135"/>
            <a:ext cx="3202858" cy="754626"/>
            <a:chOff x="356419" y="371166"/>
            <a:chExt cx="3202858" cy="754626"/>
          </a:xfrm>
        </p:grpSpPr>
        <p:pic>
          <p:nvPicPr>
            <p:cNvPr id="3" name="Picture 2">
              <a:extLst>
                <a:ext uri="{FF2B5EF4-FFF2-40B4-BE49-F238E27FC236}">
                  <a16:creationId xmlns:a16="http://schemas.microsoft.com/office/drawing/2014/main" id="{3D835B99-A55F-70E7-A8B8-884AA014A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9" y="371167"/>
              <a:ext cx="754625" cy="754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D99F6A-9A01-DD9E-2C72-2DDB05328C78}"/>
                </a:ext>
              </a:extLst>
            </p:cNvPr>
            <p:cNvSpPr txBox="1"/>
            <p:nvPr/>
          </p:nvSpPr>
          <p:spPr>
            <a:xfrm>
              <a:off x="1111044" y="563813"/>
              <a:ext cx="2448233" cy="369332"/>
            </a:xfrm>
            <a:prstGeom prst="rect">
              <a:avLst/>
            </a:prstGeom>
            <a:noFill/>
          </p:spPr>
          <p:txBody>
            <a:bodyPr wrap="square" rtlCol="0">
              <a:spAutoFit/>
            </a:bodyPr>
            <a:lstStyle/>
            <a:p>
              <a:r>
                <a:rPr lang="en-US" b="1" u="sng" dirty="0"/>
                <a:t>Performance metrics</a:t>
              </a:r>
            </a:p>
          </p:txBody>
        </p:sp>
        <p:pic>
          <p:nvPicPr>
            <p:cNvPr id="5" name="Picture 4">
              <a:extLst>
                <a:ext uri="{FF2B5EF4-FFF2-40B4-BE49-F238E27FC236}">
                  <a16:creationId xmlns:a16="http://schemas.microsoft.com/office/drawing/2014/main" id="{A1EEC51A-E31C-E189-4708-DD982298B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9" y="371166"/>
              <a:ext cx="754625" cy="75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descr="The figure shows three precision-recall curves. Each curve represents a particular scenario: perfect class with average precision (AP) 1.0; good class with average precision (AP) 0.80; and poor class with average precision (AP) 0.40.">
            <a:extLst>
              <a:ext uri="{FF2B5EF4-FFF2-40B4-BE49-F238E27FC236}">
                <a16:creationId xmlns:a16="http://schemas.microsoft.com/office/drawing/2014/main" id="{37515DE2-C4FA-5AF0-8C24-C3C292C4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43" y="1085850"/>
            <a:ext cx="7775626" cy="4686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DF821B3-F4F7-24C3-0471-7A1BF4A18192}"/>
              </a:ext>
            </a:extLst>
          </p:cNvPr>
          <p:cNvSpPr/>
          <p:nvPr/>
        </p:nvSpPr>
        <p:spPr>
          <a:xfrm>
            <a:off x="7749510" y="5329084"/>
            <a:ext cx="470259" cy="443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id="{1AE68191-2545-AC93-D968-7F6764DD9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1040" y="2116701"/>
            <a:ext cx="2781300" cy="9334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52DC530B-A82B-FF38-BF88-4DD709B5EE40}"/>
              </a:ext>
            </a:extLst>
          </p:cNvPr>
          <p:cNvCxnSpPr/>
          <p:nvPr/>
        </p:nvCxnSpPr>
        <p:spPr>
          <a:xfrm>
            <a:off x="8308258" y="281135"/>
            <a:ext cx="0" cy="6473626"/>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60FAA66-D4AF-9B84-5CCD-FC40C6BEDA96}"/>
              </a:ext>
            </a:extLst>
          </p:cNvPr>
          <p:cNvSpPr/>
          <p:nvPr/>
        </p:nvSpPr>
        <p:spPr>
          <a:xfrm>
            <a:off x="8742796" y="1944329"/>
            <a:ext cx="3323302" cy="12781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AFC644-9D8D-EC2F-A988-0447CC201EFC}"/>
              </a:ext>
            </a:extLst>
          </p:cNvPr>
          <p:cNvSpPr txBox="1"/>
          <p:nvPr/>
        </p:nvSpPr>
        <p:spPr>
          <a:xfrm>
            <a:off x="9061040" y="843114"/>
            <a:ext cx="2686815" cy="369332"/>
          </a:xfrm>
          <a:prstGeom prst="rect">
            <a:avLst/>
          </a:prstGeom>
          <a:noFill/>
        </p:spPr>
        <p:txBody>
          <a:bodyPr wrap="square" rtlCol="0">
            <a:spAutoFit/>
          </a:bodyPr>
          <a:lstStyle/>
          <a:p>
            <a:r>
              <a:rPr lang="en-US" b="1" u="sng" dirty="0"/>
              <a:t>Mean Average Precision</a:t>
            </a:r>
          </a:p>
        </p:txBody>
      </p:sp>
      <p:sp>
        <p:nvSpPr>
          <p:cNvPr id="12" name="TextBox 11">
            <a:extLst>
              <a:ext uri="{FF2B5EF4-FFF2-40B4-BE49-F238E27FC236}">
                <a16:creationId xmlns:a16="http://schemas.microsoft.com/office/drawing/2014/main" id="{25E93989-9599-0278-7D0B-4F82783ACDD3}"/>
              </a:ext>
            </a:extLst>
          </p:cNvPr>
          <p:cNvSpPr txBox="1"/>
          <p:nvPr/>
        </p:nvSpPr>
        <p:spPr>
          <a:xfrm>
            <a:off x="8742796" y="3588774"/>
            <a:ext cx="3323298" cy="923330"/>
          </a:xfrm>
          <a:prstGeom prst="rect">
            <a:avLst/>
          </a:prstGeom>
          <a:noFill/>
        </p:spPr>
        <p:txBody>
          <a:bodyPr wrap="square" rtlCol="0">
            <a:spAutoFit/>
          </a:bodyPr>
          <a:lstStyle/>
          <a:p>
            <a:r>
              <a:rPr lang="en-US" dirty="0"/>
              <a:t>The value of Mean average precision should be between 0 and 1</a:t>
            </a:r>
          </a:p>
        </p:txBody>
      </p:sp>
      <p:sp>
        <p:nvSpPr>
          <p:cNvPr id="14" name="Rectangle 13">
            <a:extLst>
              <a:ext uri="{FF2B5EF4-FFF2-40B4-BE49-F238E27FC236}">
                <a16:creationId xmlns:a16="http://schemas.microsoft.com/office/drawing/2014/main" id="{2F441712-2CA3-1C5C-4DDC-09C59FACF9A5}"/>
              </a:ext>
            </a:extLst>
          </p:cNvPr>
          <p:cNvSpPr/>
          <p:nvPr/>
        </p:nvSpPr>
        <p:spPr>
          <a:xfrm>
            <a:off x="8742796" y="3588774"/>
            <a:ext cx="3099544" cy="11307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1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375BB7-CB26-60FF-C375-3CD0965E255F}"/>
              </a:ext>
            </a:extLst>
          </p:cNvPr>
          <p:cNvGrpSpPr/>
          <p:nvPr/>
        </p:nvGrpSpPr>
        <p:grpSpPr>
          <a:xfrm>
            <a:off x="314634" y="204019"/>
            <a:ext cx="2871018" cy="776748"/>
            <a:chOff x="314634" y="204019"/>
            <a:chExt cx="2871018" cy="776748"/>
          </a:xfrm>
        </p:grpSpPr>
        <p:pic>
          <p:nvPicPr>
            <p:cNvPr id="8194" name="Picture 2">
              <a:extLst>
                <a:ext uri="{FF2B5EF4-FFF2-40B4-BE49-F238E27FC236}">
                  <a16:creationId xmlns:a16="http://schemas.microsoft.com/office/drawing/2014/main" id="{A84A7C98-0B81-B074-3A18-2506B3FDC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34" y="204019"/>
              <a:ext cx="776748" cy="7767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911666-BA1B-A0A0-DF17-4CC495F73D0F}"/>
                </a:ext>
              </a:extLst>
            </p:cNvPr>
            <p:cNvSpPr txBox="1"/>
            <p:nvPr/>
          </p:nvSpPr>
          <p:spPr>
            <a:xfrm>
              <a:off x="1347019" y="511277"/>
              <a:ext cx="1838633" cy="369332"/>
            </a:xfrm>
            <a:prstGeom prst="rect">
              <a:avLst/>
            </a:prstGeom>
            <a:noFill/>
          </p:spPr>
          <p:txBody>
            <a:bodyPr wrap="square" rtlCol="0">
              <a:spAutoFit/>
            </a:bodyPr>
            <a:lstStyle/>
            <a:p>
              <a:r>
                <a:rPr lang="en-US" b="1" u="sng" dirty="0"/>
                <a:t>Loss Functions</a:t>
              </a:r>
            </a:p>
          </p:txBody>
        </p:sp>
      </p:grpSp>
      <p:pic>
        <p:nvPicPr>
          <p:cNvPr id="5" name="Picture 4">
            <a:extLst>
              <a:ext uri="{FF2B5EF4-FFF2-40B4-BE49-F238E27FC236}">
                <a16:creationId xmlns:a16="http://schemas.microsoft.com/office/drawing/2014/main" id="{1D6F2F6D-7A82-B1D6-6871-C6B5241ADC47}"/>
              </a:ext>
            </a:extLst>
          </p:cNvPr>
          <p:cNvPicPr>
            <a:picLocks noChangeAspect="1"/>
          </p:cNvPicPr>
          <p:nvPr/>
        </p:nvPicPr>
        <p:blipFill>
          <a:blip r:embed="rId3"/>
          <a:stretch>
            <a:fillRect/>
          </a:stretch>
        </p:blipFill>
        <p:spPr>
          <a:xfrm>
            <a:off x="2344993" y="880609"/>
            <a:ext cx="6971071" cy="5890513"/>
          </a:xfrm>
          <a:prstGeom prst="rect">
            <a:avLst/>
          </a:prstGeom>
        </p:spPr>
      </p:pic>
      <p:sp>
        <p:nvSpPr>
          <p:cNvPr id="6" name="Rectangle 5">
            <a:extLst>
              <a:ext uri="{FF2B5EF4-FFF2-40B4-BE49-F238E27FC236}">
                <a16:creationId xmlns:a16="http://schemas.microsoft.com/office/drawing/2014/main" id="{94312021-02A6-FB89-8608-26F6AA96EA13}"/>
              </a:ext>
            </a:extLst>
          </p:cNvPr>
          <p:cNvSpPr/>
          <p:nvPr/>
        </p:nvSpPr>
        <p:spPr>
          <a:xfrm>
            <a:off x="9075174" y="880609"/>
            <a:ext cx="373626" cy="44779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BAC1C1-B585-A2A8-9F40-CE71A324238A}"/>
              </a:ext>
            </a:extLst>
          </p:cNvPr>
          <p:cNvSpPr/>
          <p:nvPr/>
        </p:nvSpPr>
        <p:spPr>
          <a:xfrm>
            <a:off x="3185652" y="980767"/>
            <a:ext cx="5968180" cy="56953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900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TotalTime>
  <Words>934</Words>
  <Application>Microsoft Office PowerPoint</Application>
  <PresentationFormat>Widescreen</PresentationFormat>
  <Paragraphs>64</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sohne</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asmita saha</dc:creator>
  <cp:lastModifiedBy>asmita saha</cp:lastModifiedBy>
  <cp:revision>1</cp:revision>
  <dcterms:created xsi:type="dcterms:W3CDTF">2025-05-08T07:38:44Z</dcterms:created>
  <dcterms:modified xsi:type="dcterms:W3CDTF">2025-05-09T09:34:06Z</dcterms:modified>
</cp:coreProperties>
</file>